
<file path=[Content_Types].xml><?xml version="1.0" encoding="utf-8"?>
<Types xmlns="http://schemas.openxmlformats.org/package/2006/content-types">
  <Default Extension="bin" ContentType="image/unknown"/>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4"/>
  </p:sldMasterIdLst>
  <p:sldIdLst>
    <p:sldId id="262" r:id="rId5"/>
    <p:sldId id="258" r:id="rId6"/>
    <p:sldId id="265" r:id="rId7"/>
    <p:sldId id="264" r:id="rId8"/>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2160" userDrawn="1">
          <p15:clr>
            <a:srgbClr val="A4A3A4"/>
          </p15:clr>
        </p15:guide>
        <p15:guide id="2" pos="527" userDrawn="1">
          <p15:clr>
            <a:srgbClr val="A4A3A4"/>
          </p15:clr>
        </p15:guide>
        <p15:guide id="3" orient="horz" pos="312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685CD40-4A28-E14C-CC46-0EF25AFC8833}" name="Laurent Kurzschenkel" initials="LK" userId="S::kurzschenkel@cogitaris.de::4d36598c-cfc5-4ec2-96e1-f8e1ab7f7cb5" providerId="AD"/>
  <p188:author id="{824D41CC-8694-9D80-4F6A-721585507591}" name="Kristina Strebelow" initials="KS" userId="S::strebelow@cogitaris.de::142973fe-5f27-45cf-ae99-839608dba723" providerId="AD"/>
  <p188:author id="{BB7C7DCC-2976-D7BC-0356-A48E36A80BF4}" name="Jörg Paninka" initials="JP" userId="S::paninka@cogitaris.de::09686d74-6e41-417a-aa4e-9ee4a49d5e57" providerId="AD"/>
  <p188:author id="{7E321CEC-B216-0CEA-D2B1-32160504F043}" name="Ikbal Özsoy" initials="IÖ" userId="S::Oezsoy@cogitaris.de::f85bb2c5-f259-449a-8e44-b0b222060deb" providerId="AD"/>
  <p188:author id="{599683F4-DDFE-F6FC-3448-4DCC275C8FF3}" name="Aydin Nasseri" initials="AN" userId="S::nasseri@cogitaris.de::ef611148-46eb-4519-b1b5-3bc3f35bd18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F2F5"/>
    <a:srgbClr val="006135"/>
    <a:srgbClr val="3BBA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50" d="100"/>
          <a:sy n="150" d="100"/>
        </p:scale>
        <p:origin x="1476" y="-1488"/>
      </p:cViewPr>
      <p:guideLst>
        <p:guide pos="2160"/>
        <p:guide pos="527"/>
        <p:guide orient="horz" pos="3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t Kurzschenkel" userId="4d36598c-cfc5-4ec2-96e1-f8e1ab7f7cb5" providerId="ADAL" clId="{A6AE859C-E3C2-4D99-9164-4647FDFF75F9}"/>
    <pc:docChg chg="modSld">
      <pc:chgData name="Laurent Kurzschenkel" userId="4d36598c-cfc5-4ec2-96e1-f8e1ab7f7cb5" providerId="ADAL" clId="{A6AE859C-E3C2-4D99-9164-4647FDFF75F9}" dt="2025-01-07T11:24:53.485" v="0" actId="20577"/>
      <pc:docMkLst>
        <pc:docMk/>
      </pc:docMkLst>
      <pc:sldChg chg="modSp mod">
        <pc:chgData name="Laurent Kurzschenkel" userId="4d36598c-cfc5-4ec2-96e1-f8e1ab7f7cb5" providerId="ADAL" clId="{A6AE859C-E3C2-4D99-9164-4647FDFF75F9}" dt="2025-01-07T11:24:53.485" v="0" actId="20577"/>
        <pc:sldMkLst>
          <pc:docMk/>
          <pc:sldMk cId="2487850341" sldId="262"/>
        </pc:sldMkLst>
        <pc:spChg chg="mod">
          <ac:chgData name="Laurent Kurzschenkel" userId="4d36598c-cfc5-4ec2-96e1-f8e1ab7f7cb5" providerId="ADAL" clId="{A6AE859C-E3C2-4D99-9164-4647FDFF75F9}" dt="2025-01-07T11:24:53.485" v="0" actId="20577"/>
          <ac:spMkLst>
            <pc:docMk/>
            <pc:sldMk cId="2487850341" sldId="262"/>
            <ac:spMk id="51" creationId="{4AA67249-C990-06C5-F9EC-466C889E0C6A}"/>
          </ac:spMkLst>
        </pc:spChg>
      </pc:sldChg>
    </pc:docChg>
  </pc:docChgLst>
  <pc:docChgLst>
    <pc:chgData name="Susanna Schraut" userId="fd38e926-74c5-4714-9a96-53b5cbe1cf22" providerId="ADAL" clId="{2B6545B0-05D3-4753-A89D-C3AF10BDD225}"/>
    <pc:docChg chg="undo custSel modSld">
      <pc:chgData name="Susanna Schraut" userId="fd38e926-74c5-4714-9a96-53b5cbe1cf22" providerId="ADAL" clId="{2B6545B0-05D3-4753-A89D-C3AF10BDD225}" dt="2025-01-17T10:07:24.732" v="31" actId="478"/>
      <pc:docMkLst>
        <pc:docMk/>
      </pc:docMkLst>
      <pc:sldChg chg="addSp delSp modSp">
        <pc:chgData name="Susanna Schraut" userId="fd38e926-74c5-4714-9a96-53b5cbe1cf22" providerId="ADAL" clId="{2B6545B0-05D3-4753-A89D-C3AF10BDD225}" dt="2025-01-17T10:06:36.298" v="26"/>
        <pc:sldMkLst>
          <pc:docMk/>
          <pc:sldMk cId="3062248449" sldId="258"/>
        </pc:sldMkLst>
        <pc:spChg chg="mod">
          <ac:chgData name="Susanna Schraut" userId="fd38e926-74c5-4714-9a96-53b5cbe1cf22" providerId="ADAL" clId="{2B6545B0-05D3-4753-A89D-C3AF10BDD225}" dt="2025-01-17T10:06:36.298" v="26"/>
          <ac:spMkLst>
            <pc:docMk/>
            <pc:sldMk cId="3062248449" sldId="258"/>
            <ac:spMk id="7" creationId="{40801795-E572-E503-2D39-E0334DE1954A}"/>
          </ac:spMkLst>
        </pc:spChg>
        <pc:spChg chg="mod">
          <ac:chgData name="Susanna Schraut" userId="fd38e926-74c5-4714-9a96-53b5cbe1cf22" providerId="ADAL" clId="{2B6545B0-05D3-4753-A89D-C3AF10BDD225}" dt="2025-01-17T10:06:36.298" v="26"/>
          <ac:spMkLst>
            <pc:docMk/>
            <pc:sldMk cId="3062248449" sldId="258"/>
            <ac:spMk id="9" creationId="{2533E994-4BFB-9019-672C-051A65D0890E}"/>
          </ac:spMkLst>
        </pc:spChg>
        <pc:spChg chg="mod">
          <ac:chgData name="Susanna Schraut" userId="fd38e926-74c5-4714-9a96-53b5cbe1cf22" providerId="ADAL" clId="{2B6545B0-05D3-4753-A89D-C3AF10BDD225}" dt="2025-01-17T10:06:36.298" v="26"/>
          <ac:spMkLst>
            <pc:docMk/>
            <pc:sldMk cId="3062248449" sldId="258"/>
            <ac:spMk id="11" creationId="{4760B10B-92B6-EBCE-9FDC-E6F0BA297BC8}"/>
          </ac:spMkLst>
        </pc:spChg>
        <pc:spChg chg="mod">
          <ac:chgData name="Susanna Schraut" userId="fd38e926-74c5-4714-9a96-53b5cbe1cf22" providerId="ADAL" clId="{2B6545B0-05D3-4753-A89D-C3AF10BDD225}" dt="2025-01-17T10:06:36.298" v="26"/>
          <ac:spMkLst>
            <pc:docMk/>
            <pc:sldMk cId="3062248449" sldId="258"/>
            <ac:spMk id="14" creationId="{63A257F5-9283-6DA7-9C2C-9FDC2AE30195}"/>
          </ac:spMkLst>
        </pc:spChg>
        <pc:spChg chg="mod">
          <ac:chgData name="Susanna Schraut" userId="fd38e926-74c5-4714-9a96-53b5cbe1cf22" providerId="ADAL" clId="{2B6545B0-05D3-4753-A89D-C3AF10BDD225}" dt="2025-01-17T10:06:36.298" v="26"/>
          <ac:spMkLst>
            <pc:docMk/>
            <pc:sldMk cId="3062248449" sldId="258"/>
            <ac:spMk id="15" creationId="{550AADE5-DA2C-EFB5-4E40-59929665B74C}"/>
          </ac:spMkLst>
        </pc:spChg>
        <pc:spChg chg="mod">
          <ac:chgData name="Susanna Schraut" userId="fd38e926-74c5-4714-9a96-53b5cbe1cf22" providerId="ADAL" clId="{2B6545B0-05D3-4753-A89D-C3AF10BDD225}" dt="2025-01-17T10:06:36.298" v="26"/>
          <ac:spMkLst>
            <pc:docMk/>
            <pc:sldMk cId="3062248449" sldId="258"/>
            <ac:spMk id="16" creationId="{6B69BD44-BB67-1628-AA08-2443E8335FC1}"/>
          </ac:spMkLst>
        </pc:spChg>
        <pc:spChg chg="mod">
          <ac:chgData name="Susanna Schraut" userId="fd38e926-74c5-4714-9a96-53b5cbe1cf22" providerId="ADAL" clId="{2B6545B0-05D3-4753-A89D-C3AF10BDD225}" dt="2025-01-17T10:06:36.298" v="26"/>
          <ac:spMkLst>
            <pc:docMk/>
            <pc:sldMk cId="3062248449" sldId="258"/>
            <ac:spMk id="17" creationId="{C4760F86-C398-28B3-0FF0-F463ACD379B3}"/>
          </ac:spMkLst>
        </pc:spChg>
        <pc:spChg chg="mod">
          <ac:chgData name="Susanna Schraut" userId="fd38e926-74c5-4714-9a96-53b5cbe1cf22" providerId="ADAL" clId="{2B6545B0-05D3-4753-A89D-C3AF10BDD225}" dt="2025-01-17T10:06:36.298" v="26"/>
          <ac:spMkLst>
            <pc:docMk/>
            <pc:sldMk cId="3062248449" sldId="258"/>
            <ac:spMk id="18" creationId="{4F26A31B-591B-426E-40D5-630627752672}"/>
          </ac:spMkLst>
        </pc:spChg>
        <pc:spChg chg="mod">
          <ac:chgData name="Susanna Schraut" userId="fd38e926-74c5-4714-9a96-53b5cbe1cf22" providerId="ADAL" clId="{2B6545B0-05D3-4753-A89D-C3AF10BDD225}" dt="2025-01-17T10:06:36.298" v="26"/>
          <ac:spMkLst>
            <pc:docMk/>
            <pc:sldMk cId="3062248449" sldId="258"/>
            <ac:spMk id="19" creationId="{579C3FA9-8265-DD29-8F46-D6B0851DA0E8}"/>
          </ac:spMkLst>
        </pc:spChg>
        <pc:spChg chg="mod">
          <ac:chgData name="Susanna Schraut" userId="fd38e926-74c5-4714-9a96-53b5cbe1cf22" providerId="ADAL" clId="{2B6545B0-05D3-4753-A89D-C3AF10BDD225}" dt="2025-01-17T10:06:36.298" v="26"/>
          <ac:spMkLst>
            <pc:docMk/>
            <pc:sldMk cId="3062248449" sldId="258"/>
            <ac:spMk id="20" creationId="{B3F67F8B-0BC3-48F8-994F-04F2FCBB9C80}"/>
          </ac:spMkLst>
        </pc:spChg>
        <pc:spChg chg="mod">
          <ac:chgData name="Susanna Schraut" userId="fd38e926-74c5-4714-9a96-53b5cbe1cf22" providerId="ADAL" clId="{2B6545B0-05D3-4753-A89D-C3AF10BDD225}" dt="2025-01-17T10:06:36.298" v="26"/>
          <ac:spMkLst>
            <pc:docMk/>
            <pc:sldMk cId="3062248449" sldId="258"/>
            <ac:spMk id="21" creationId="{28A20FF4-C5D4-C6C4-B72A-74F49907C451}"/>
          </ac:spMkLst>
        </pc:spChg>
        <pc:spChg chg="mod">
          <ac:chgData name="Susanna Schraut" userId="fd38e926-74c5-4714-9a96-53b5cbe1cf22" providerId="ADAL" clId="{2B6545B0-05D3-4753-A89D-C3AF10BDD225}" dt="2025-01-17T10:06:36.298" v="26"/>
          <ac:spMkLst>
            <pc:docMk/>
            <pc:sldMk cId="3062248449" sldId="258"/>
            <ac:spMk id="22" creationId="{EB018FA5-EF67-CA61-C625-FE28CED2199F}"/>
          </ac:spMkLst>
        </pc:spChg>
        <pc:spChg chg="mod">
          <ac:chgData name="Susanna Schraut" userId="fd38e926-74c5-4714-9a96-53b5cbe1cf22" providerId="ADAL" clId="{2B6545B0-05D3-4753-A89D-C3AF10BDD225}" dt="2025-01-17T10:06:36.298" v="26"/>
          <ac:spMkLst>
            <pc:docMk/>
            <pc:sldMk cId="3062248449" sldId="258"/>
            <ac:spMk id="23" creationId="{AE4E0492-6175-3A49-29AC-0EFFC3D3AB7C}"/>
          </ac:spMkLst>
        </pc:spChg>
        <pc:spChg chg="mod">
          <ac:chgData name="Susanna Schraut" userId="fd38e926-74c5-4714-9a96-53b5cbe1cf22" providerId="ADAL" clId="{2B6545B0-05D3-4753-A89D-C3AF10BDD225}" dt="2025-01-17T10:06:36.298" v="26"/>
          <ac:spMkLst>
            <pc:docMk/>
            <pc:sldMk cId="3062248449" sldId="258"/>
            <ac:spMk id="24" creationId="{2977FAC8-6363-E1C3-450F-18EF947E9F84}"/>
          </ac:spMkLst>
        </pc:spChg>
        <pc:spChg chg="mod">
          <ac:chgData name="Susanna Schraut" userId="fd38e926-74c5-4714-9a96-53b5cbe1cf22" providerId="ADAL" clId="{2B6545B0-05D3-4753-A89D-C3AF10BDD225}" dt="2025-01-17T10:06:36.298" v="26"/>
          <ac:spMkLst>
            <pc:docMk/>
            <pc:sldMk cId="3062248449" sldId="258"/>
            <ac:spMk id="25" creationId="{C520C575-A91C-B801-1E5A-CA7EDD4F15D1}"/>
          </ac:spMkLst>
        </pc:spChg>
        <pc:spChg chg="mod">
          <ac:chgData name="Susanna Schraut" userId="fd38e926-74c5-4714-9a96-53b5cbe1cf22" providerId="ADAL" clId="{2B6545B0-05D3-4753-A89D-C3AF10BDD225}" dt="2025-01-17T10:06:36.298" v="26"/>
          <ac:spMkLst>
            <pc:docMk/>
            <pc:sldMk cId="3062248449" sldId="258"/>
            <ac:spMk id="26" creationId="{C4AA4C98-9DC1-1AB8-CA45-5B5914B50557}"/>
          </ac:spMkLst>
        </pc:spChg>
        <pc:spChg chg="mod">
          <ac:chgData name="Susanna Schraut" userId="fd38e926-74c5-4714-9a96-53b5cbe1cf22" providerId="ADAL" clId="{2B6545B0-05D3-4753-A89D-C3AF10BDD225}" dt="2025-01-17T10:06:36.298" v="26"/>
          <ac:spMkLst>
            <pc:docMk/>
            <pc:sldMk cId="3062248449" sldId="258"/>
            <ac:spMk id="27" creationId="{0EC9BC19-6C81-49E9-71BD-C68219E5C8C0}"/>
          </ac:spMkLst>
        </pc:spChg>
        <pc:spChg chg="mod">
          <ac:chgData name="Susanna Schraut" userId="fd38e926-74c5-4714-9a96-53b5cbe1cf22" providerId="ADAL" clId="{2B6545B0-05D3-4753-A89D-C3AF10BDD225}" dt="2025-01-17T10:06:36.298" v="26"/>
          <ac:spMkLst>
            <pc:docMk/>
            <pc:sldMk cId="3062248449" sldId="258"/>
            <ac:spMk id="28" creationId="{788B7822-9131-60CB-0293-36A7329413AC}"/>
          </ac:spMkLst>
        </pc:spChg>
        <pc:spChg chg="mod">
          <ac:chgData name="Susanna Schraut" userId="fd38e926-74c5-4714-9a96-53b5cbe1cf22" providerId="ADAL" clId="{2B6545B0-05D3-4753-A89D-C3AF10BDD225}" dt="2025-01-17T10:06:36.298" v="26"/>
          <ac:spMkLst>
            <pc:docMk/>
            <pc:sldMk cId="3062248449" sldId="258"/>
            <ac:spMk id="29" creationId="{CB3CBCF3-A97B-C6C1-F922-7384C2CC518F}"/>
          </ac:spMkLst>
        </pc:spChg>
        <pc:spChg chg="mod">
          <ac:chgData name="Susanna Schraut" userId="fd38e926-74c5-4714-9a96-53b5cbe1cf22" providerId="ADAL" clId="{2B6545B0-05D3-4753-A89D-C3AF10BDD225}" dt="2025-01-17T10:06:36.298" v="26"/>
          <ac:spMkLst>
            <pc:docMk/>
            <pc:sldMk cId="3062248449" sldId="258"/>
            <ac:spMk id="30" creationId="{D7D82D7E-A143-DBF0-8E03-A0EA6E2C98DC}"/>
          </ac:spMkLst>
        </pc:spChg>
        <pc:spChg chg="mod">
          <ac:chgData name="Susanna Schraut" userId="fd38e926-74c5-4714-9a96-53b5cbe1cf22" providerId="ADAL" clId="{2B6545B0-05D3-4753-A89D-C3AF10BDD225}" dt="2025-01-17T10:06:36.298" v="26"/>
          <ac:spMkLst>
            <pc:docMk/>
            <pc:sldMk cId="3062248449" sldId="258"/>
            <ac:spMk id="31" creationId="{C4C89B39-6E14-11C1-8207-E25CFC9764B0}"/>
          </ac:spMkLst>
        </pc:spChg>
        <pc:spChg chg="mod">
          <ac:chgData name="Susanna Schraut" userId="fd38e926-74c5-4714-9a96-53b5cbe1cf22" providerId="ADAL" clId="{2B6545B0-05D3-4753-A89D-C3AF10BDD225}" dt="2025-01-17T10:06:36.298" v="26"/>
          <ac:spMkLst>
            <pc:docMk/>
            <pc:sldMk cId="3062248449" sldId="258"/>
            <ac:spMk id="32" creationId="{0E5AB389-83EF-A400-15D1-4EC3DB4EB5BB}"/>
          </ac:spMkLst>
        </pc:spChg>
        <pc:spChg chg="mod">
          <ac:chgData name="Susanna Schraut" userId="fd38e926-74c5-4714-9a96-53b5cbe1cf22" providerId="ADAL" clId="{2B6545B0-05D3-4753-A89D-C3AF10BDD225}" dt="2025-01-17T10:06:36.298" v="26"/>
          <ac:spMkLst>
            <pc:docMk/>
            <pc:sldMk cId="3062248449" sldId="258"/>
            <ac:spMk id="33" creationId="{28E3D7C3-0478-BC38-D7B6-B86BF9677182}"/>
          </ac:spMkLst>
        </pc:spChg>
        <pc:spChg chg="mod">
          <ac:chgData name="Susanna Schraut" userId="fd38e926-74c5-4714-9a96-53b5cbe1cf22" providerId="ADAL" clId="{2B6545B0-05D3-4753-A89D-C3AF10BDD225}" dt="2025-01-17T10:06:36.298" v="26"/>
          <ac:spMkLst>
            <pc:docMk/>
            <pc:sldMk cId="3062248449" sldId="258"/>
            <ac:spMk id="34" creationId="{9C31554F-AF45-7A01-B064-1675D9B43CCA}"/>
          </ac:spMkLst>
        </pc:spChg>
        <pc:spChg chg="mod">
          <ac:chgData name="Susanna Schraut" userId="fd38e926-74c5-4714-9a96-53b5cbe1cf22" providerId="ADAL" clId="{2B6545B0-05D3-4753-A89D-C3AF10BDD225}" dt="2025-01-17T10:06:36.298" v="26"/>
          <ac:spMkLst>
            <pc:docMk/>
            <pc:sldMk cId="3062248449" sldId="258"/>
            <ac:spMk id="35" creationId="{68D86E2B-1BF6-CB3B-11CF-89AA30C731E9}"/>
          </ac:spMkLst>
        </pc:spChg>
        <pc:spChg chg="mod">
          <ac:chgData name="Susanna Schraut" userId="fd38e926-74c5-4714-9a96-53b5cbe1cf22" providerId="ADAL" clId="{2B6545B0-05D3-4753-A89D-C3AF10BDD225}" dt="2025-01-17T10:06:36.298" v="26"/>
          <ac:spMkLst>
            <pc:docMk/>
            <pc:sldMk cId="3062248449" sldId="258"/>
            <ac:spMk id="36" creationId="{2CD4CF82-5C08-3374-9467-2E389C7CFEA9}"/>
          </ac:spMkLst>
        </pc:spChg>
        <pc:spChg chg="mod">
          <ac:chgData name="Susanna Schraut" userId="fd38e926-74c5-4714-9a96-53b5cbe1cf22" providerId="ADAL" clId="{2B6545B0-05D3-4753-A89D-C3AF10BDD225}" dt="2025-01-17T10:06:36.298" v="26"/>
          <ac:spMkLst>
            <pc:docMk/>
            <pc:sldMk cId="3062248449" sldId="258"/>
            <ac:spMk id="38" creationId="{571FE67C-48F0-311F-8732-D842B3163615}"/>
          </ac:spMkLst>
        </pc:spChg>
        <pc:spChg chg="mod">
          <ac:chgData name="Susanna Schraut" userId="fd38e926-74c5-4714-9a96-53b5cbe1cf22" providerId="ADAL" clId="{2B6545B0-05D3-4753-A89D-C3AF10BDD225}" dt="2025-01-17T10:06:36.298" v="26"/>
          <ac:spMkLst>
            <pc:docMk/>
            <pc:sldMk cId="3062248449" sldId="258"/>
            <ac:spMk id="39" creationId="{B3A6DC23-D315-D8EB-50D3-DF4117CCCC66}"/>
          </ac:spMkLst>
        </pc:spChg>
        <pc:spChg chg="mod">
          <ac:chgData name="Susanna Schraut" userId="fd38e926-74c5-4714-9a96-53b5cbe1cf22" providerId="ADAL" clId="{2B6545B0-05D3-4753-A89D-C3AF10BDD225}" dt="2025-01-17T10:06:36.298" v="26"/>
          <ac:spMkLst>
            <pc:docMk/>
            <pc:sldMk cId="3062248449" sldId="258"/>
            <ac:spMk id="40" creationId="{5E567B64-27E6-647E-A682-E77F88339A35}"/>
          </ac:spMkLst>
        </pc:spChg>
        <pc:spChg chg="mod">
          <ac:chgData name="Susanna Schraut" userId="fd38e926-74c5-4714-9a96-53b5cbe1cf22" providerId="ADAL" clId="{2B6545B0-05D3-4753-A89D-C3AF10BDD225}" dt="2025-01-17T10:06:36.298" v="26"/>
          <ac:spMkLst>
            <pc:docMk/>
            <pc:sldMk cId="3062248449" sldId="258"/>
            <ac:spMk id="41" creationId="{D5E7E81B-351C-E8DE-41CA-342D8709A9C2}"/>
          </ac:spMkLst>
        </pc:spChg>
        <pc:spChg chg="mod">
          <ac:chgData name="Susanna Schraut" userId="fd38e926-74c5-4714-9a96-53b5cbe1cf22" providerId="ADAL" clId="{2B6545B0-05D3-4753-A89D-C3AF10BDD225}" dt="2025-01-17T10:06:36.298" v="26"/>
          <ac:spMkLst>
            <pc:docMk/>
            <pc:sldMk cId="3062248449" sldId="258"/>
            <ac:spMk id="42" creationId="{8595893A-A0B1-16AD-36B5-600A35CCFF20}"/>
          </ac:spMkLst>
        </pc:spChg>
        <pc:spChg chg="mod">
          <ac:chgData name="Susanna Schraut" userId="fd38e926-74c5-4714-9a96-53b5cbe1cf22" providerId="ADAL" clId="{2B6545B0-05D3-4753-A89D-C3AF10BDD225}" dt="2025-01-17T10:06:36.298" v="26"/>
          <ac:spMkLst>
            <pc:docMk/>
            <pc:sldMk cId="3062248449" sldId="258"/>
            <ac:spMk id="44" creationId="{DAB091A8-C2EE-D8F1-794F-803FF12BFBC1}"/>
          </ac:spMkLst>
        </pc:spChg>
        <pc:spChg chg="mod">
          <ac:chgData name="Susanna Schraut" userId="fd38e926-74c5-4714-9a96-53b5cbe1cf22" providerId="ADAL" clId="{2B6545B0-05D3-4753-A89D-C3AF10BDD225}" dt="2025-01-17T10:06:36.298" v="26"/>
          <ac:spMkLst>
            <pc:docMk/>
            <pc:sldMk cId="3062248449" sldId="258"/>
            <ac:spMk id="45" creationId="{79EA4D83-5175-5981-CE9E-882EF867B420}"/>
          </ac:spMkLst>
        </pc:spChg>
        <pc:spChg chg="mod">
          <ac:chgData name="Susanna Schraut" userId="fd38e926-74c5-4714-9a96-53b5cbe1cf22" providerId="ADAL" clId="{2B6545B0-05D3-4753-A89D-C3AF10BDD225}" dt="2025-01-17T10:06:36.298" v="26"/>
          <ac:spMkLst>
            <pc:docMk/>
            <pc:sldMk cId="3062248449" sldId="258"/>
            <ac:spMk id="46" creationId="{45E77A23-B297-162A-0AC8-6B63E59020DC}"/>
          </ac:spMkLst>
        </pc:spChg>
        <pc:spChg chg="mod">
          <ac:chgData name="Susanna Schraut" userId="fd38e926-74c5-4714-9a96-53b5cbe1cf22" providerId="ADAL" clId="{2B6545B0-05D3-4753-A89D-C3AF10BDD225}" dt="2025-01-17T10:06:36.298" v="26"/>
          <ac:spMkLst>
            <pc:docMk/>
            <pc:sldMk cId="3062248449" sldId="258"/>
            <ac:spMk id="47" creationId="{F2C7C999-E1C6-7604-F6BF-1811995113B2}"/>
          </ac:spMkLst>
        </pc:spChg>
        <pc:spChg chg="mod">
          <ac:chgData name="Susanna Schraut" userId="fd38e926-74c5-4714-9a96-53b5cbe1cf22" providerId="ADAL" clId="{2B6545B0-05D3-4753-A89D-C3AF10BDD225}" dt="2025-01-17T10:06:36.298" v="26"/>
          <ac:spMkLst>
            <pc:docMk/>
            <pc:sldMk cId="3062248449" sldId="258"/>
            <ac:spMk id="48" creationId="{8939E972-0916-90CF-1DB7-C492975749E7}"/>
          </ac:spMkLst>
        </pc:spChg>
        <pc:spChg chg="mod">
          <ac:chgData name="Susanna Schraut" userId="fd38e926-74c5-4714-9a96-53b5cbe1cf22" providerId="ADAL" clId="{2B6545B0-05D3-4753-A89D-C3AF10BDD225}" dt="2025-01-17T10:06:36.298" v="26"/>
          <ac:spMkLst>
            <pc:docMk/>
            <pc:sldMk cId="3062248449" sldId="258"/>
            <ac:spMk id="49" creationId="{27B24D79-FBC8-953B-1628-67C0C2F1DC83}"/>
          </ac:spMkLst>
        </pc:spChg>
        <pc:spChg chg="mod">
          <ac:chgData name="Susanna Schraut" userId="fd38e926-74c5-4714-9a96-53b5cbe1cf22" providerId="ADAL" clId="{2B6545B0-05D3-4753-A89D-C3AF10BDD225}" dt="2025-01-17T10:06:36.298" v="26"/>
          <ac:spMkLst>
            <pc:docMk/>
            <pc:sldMk cId="3062248449" sldId="258"/>
            <ac:spMk id="51" creationId="{43D6351D-4745-E442-2781-2DCC3BFF873B}"/>
          </ac:spMkLst>
        </pc:spChg>
        <pc:spChg chg="mod">
          <ac:chgData name="Susanna Schraut" userId="fd38e926-74c5-4714-9a96-53b5cbe1cf22" providerId="ADAL" clId="{2B6545B0-05D3-4753-A89D-C3AF10BDD225}" dt="2025-01-17T10:06:36.298" v="26"/>
          <ac:spMkLst>
            <pc:docMk/>
            <pc:sldMk cId="3062248449" sldId="258"/>
            <ac:spMk id="52" creationId="{8E5C5E76-ED65-D273-C0E2-8D7A1DA08726}"/>
          </ac:spMkLst>
        </pc:spChg>
        <pc:spChg chg="mod">
          <ac:chgData name="Susanna Schraut" userId="fd38e926-74c5-4714-9a96-53b5cbe1cf22" providerId="ADAL" clId="{2B6545B0-05D3-4753-A89D-C3AF10BDD225}" dt="2025-01-17T10:06:36.298" v="26"/>
          <ac:spMkLst>
            <pc:docMk/>
            <pc:sldMk cId="3062248449" sldId="258"/>
            <ac:spMk id="53" creationId="{51CDD652-C1C5-B056-648F-BCEC0218F673}"/>
          </ac:spMkLst>
        </pc:spChg>
        <pc:spChg chg="mod">
          <ac:chgData name="Susanna Schraut" userId="fd38e926-74c5-4714-9a96-53b5cbe1cf22" providerId="ADAL" clId="{2B6545B0-05D3-4753-A89D-C3AF10BDD225}" dt="2025-01-17T10:06:36.298" v="26"/>
          <ac:spMkLst>
            <pc:docMk/>
            <pc:sldMk cId="3062248449" sldId="258"/>
            <ac:spMk id="54" creationId="{107AC43D-540F-E9CE-A48C-AD51E78BE237}"/>
          </ac:spMkLst>
        </pc:spChg>
        <pc:spChg chg="mod">
          <ac:chgData name="Susanna Schraut" userId="fd38e926-74c5-4714-9a96-53b5cbe1cf22" providerId="ADAL" clId="{2B6545B0-05D3-4753-A89D-C3AF10BDD225}" dt="2025-01-17T10:06:36.298" v="26"/>
          <ac:spMkLst>
            <pc:docMk/>
            <pc:sldMk cId="3062248449" sldId="258"/>
            <ac:spMk id="55" creationId="{90CE4BE5-956E-00B2-77B3-8225C88C0CB4}"/>
          </ac:spMkLst>
        </pc:spChg>
        <pc:spChg chg="mod">
          <ac:chgData name="Susanna Schraut" userId="fd38e926-74c5-4714-9a96-53b5cbe1cf22" providerId="ADAL" clId="{2B6545B0-05D3-4753-A89D-C3AF10BDD225}" dt="2025-01-17T10:06:36.298" v="26"/>
          <ac:spMkLst>
            <pc:docMk/>
            <pc:sldMk cId="3062248449" sldId="258"/>
            <ac:spMk id="56" creationId="{85F87DD2-DFA8-027A-BB26-866AB55C98A1}"/>
          </ac:spMkLst>
        </pc:spChg>
        <pc:spChg chg="mod">
          <ac:chgData name="Susanna Schraut" userId="fd38e926-74c5-4714-9a96-53b5cbe1cf22" providerId="ADAL" clId="{2B6545B0-05D3-4753-A89D-C3AF10BDD225}" dt="2025-01-17T10:06:36.298" v="26"/>
          <ac:spMkLst>
            <pc:docMk/>
            <pc:sldMk cId="3062248449" sldId="258"/>
            <ac:spMk id="57" creationId="{3894070E-0AF1-0305-86B2-E1A8D6AF0F96}"/>
          </ac:spMkLst>
        </pc:spChg>
        <pc:spChg chg="mod">
          <ac:chgData name="Susanna Schraut" userId="fd38e926-74c5-4714-9a96-53b5cbe1cf22" providerId="ADAL" clId="{2B6545B0-05D3-4753-A89D-C3AF10BDD225}" dt="2025-01-17T10:06:36.298" v="26"/>
          <ac:spMkLst>
            <pc:docMk/>
            <pc:sldMk cId="3062248449" sldId="258"/>
            <ac:spMk id="58" creationId="{9E5C2636-63B9-518A-837F-8D8881135A66}"/>
          </ac:spMkLst>
        </pc:spChg>
        <pc:spChg chg="mod">
          <ac:chgData name="Susanna Schraut" userId="fd38e926-74c5-4714-9a96-53b5cbe1cf22" providerId="ADAL" clId="{2B6545B0-05D3-4753-A89D-C3AF10BDD225}" dt="2025-01-17T10:06:36.298" v="26"/>
          <ac:spMkLst>
            <pc:docMk/>
            <pc:sldMk cId="3062248449" sldId="258"/>
            <ac:spMk id="59" creationId="{DA885A1B-ACB0-50A2-43F6-A4AE9DFD787B}"/>
          </ac:spMkLst>
        </pc:spChg>
        <pc:spChg chg="mod">
          <ac:chgData name="Susanna Schraut" userId="fd38e926-74c5-4714-9a96-53b5cbe1cf22" providerId="ADAL" clId="{2B6545B0-05D3-4753-A89D-C3AF10BDD225}" dt="2025-01-17T10:06:36.298" v="26"/>
          <ac:spMkLst>
            <pc:docMk/>
            <pc:sldMk cId="3062248449" sldId="258"/>
            <ac:spMk id="60" creationId="{B7D442D2-A4EE-BA59-247D-252C81F88B0F}"/>
          </ac:spMkLst>
        </pc:spChg>
        <pc:spChg chg="mod">
          <ac:chgData name="Susanna Schraut" userId="fd38e926-74c5-4714-9a96-53b5cbe1cf22" providerId="ADAL" clId="{2B6545B0-05D3-4753-A89D-C3AF10BDD225}" dt="2025-01-17T10:06:36.298" v="26"/>
          <ac:spMkLst>
            <pc:docMk/>
            <pc:sldMk cId="3062248449" sldId="258"/>
            <ac:spMk id="61" creationId="{FF83AE26-F29F-F0AA-2A1F-34C51562D657}"/>
          </ac:spMkLst>
        </pc:spChg>
        <pc:spChg chg="mod">
          <ac:chgData name="Susanna Schraut" userId="fd38e926-74c5-4714-9a96-53b5cbe1cf22" providerId="ADAL" clId="{2B6545B0-05D3-4753-A89D-C3AF10BDD225}" dt="2025-01-17T10:06:36.298" v="26"/>
          <ac:spMkLst>
            <pc:docMk/>
            <pc:sldMk cId="3062248449" sldId="258"/>
            <ac:spMk id="62" creationId="{8CD5CD1E-07A1-0AA3-D6DA-B6ED6EC26D1E}"/>
          </ac:spMkLst>
        </pc:spChg>
        <pc:spChg chg="mod">
          <ac:chgData name="Susanna Schraut" userId="fd38e926-74c5-4714-9a96-53b5cbe1cf22" providerId="ADAL" clId="{2B6545B0-05D3-4753-A89D-C3AF10BDD225}" dt="2025-01-17T10:06:36.298" v="26"/>
          <ac:spMkLst>
            <pc:docMk/>
            <pc:sldMk cId="3062248449" sldId="258"/>
            <ac:spMk id="63" creationId="{6DAAD7D9-7C09-25C2-B4A3-C87D36DD51FD}"/>
          </ac:spMkLst>
        </pc:spChg>
        <pc:spChg chg="mod">
          <ac:chgData name="Susanna Schraut" userId="fd38e926-74c5-4714-9a96-53b5cbe1cf22" providerId="ADAL" clId="{2B6545B0-05D3-4753-A89D-C3AF10BDD225}" dt="2025-01-17T10:06:36.298" v="26"/>
          <ac:spMkLst>
            <pc:docMk/>
            <pc:sldMk cId="3062248449" sldId="258"/>
            <ac:spMk id="2048" creationId="{C3B1420C-D232-223B-BF86-CD9346B6899B}"/>
          </ac:spMkLst>
        </pc:spChg>
        <pc:spChg chg="mod">
          <ac:chgData name="Susanna Schraut" userId="fd38e926-74c5-4714-9a96-53b5cbe1cf22" providerId="ADAL" clId="{2B6545B0-05D3-4753-A89D-C3AF10BDD225}" dt="2025-01-17T10:06:36.298" v="26"/>
          <ac:spMkLst>
            <pc:docMk/>
            <pc:sldMk cId="3062248449" sldId="258"/>
            <ac:spMk id="2049" creationId="{9C4AE01F-A5C6-BAED-F74D-21E54CD61DFB}"/>
          </ac:spMkLst>
        </pc:spChg>
        <pc:spChg chg="mod">
          <ac:chgData name="Susanna Schraut" userId="fd38e926-74c5-4714-9a96-53b5cbe1cf22" providerId="ADAL" clId="{2B6545B0-05D3-4753-A89D-C3AF10BDD225}" dt="2025-01-17T10:06:36.298" v="26"/>
          <ac:spMkLst>
            <pc:docMk/>
            <pc:sldMk cId="3062248449" sldId="258"/>
            <ac:spMk id="2051" creationId="{4B76EF6B-1901-7E9E-CBF6-60C7A4DA5338}"/>
          </ac:spMkLst>
        </pc:spChg>
        <pc:spChg chg="mod">
          <ac:chgData name="Susanna Schraut" userId="fd38e926-74c5-4714-9a96-53b5cbe1cf22" providerId="ADAL" clId="{2B6545B0-05D3-4753-A89D-C3AF10BDD225}" dt="2025-01-17T10:06:36.298" v="26"/>
          <ac:spMkLst>
            <pc:docMk/>
            <pc:sldMk cId="3062248449" sldId="258"/>
            <ac:spMk id="2052" creationId="{59EE0FFD-B2D0-85C2-5A10-5471F5E93A92}"/>
          </ac:spMkLst>
        </pc:spChg>
        <pc:spChg chg="mod">
          <ac:chgData name="Susanna Schraut" userId="fd38e926-74c5-4714-9a96-53b5cbe1cf22" providerId="ADAL" clId="{2B6545B0-05D3-4753-A89D-C3AF10BDD225}" dt="2025-01-17T10:06:36.298" v="26"/>
          <ac:spMkLst>
            <pc:docMk/>
            <pc:sldMk cId="3062248449" sldId="258"/>
            <ac:spMk id="2053" creationId="{EEF1662D-B877-CCD5-CCEB-F2FA58B68B3D}"/>
          </ac:spMkLst>
        </pc:spChg>
        <pc:spChg chg="mod">
          <ac:chgData name="Susanna Schraut" userId="fd38e926-74c5-4714-9a96-53b5cbe1cf22" providerId="ADAL" clId="{2B6545B0-05D3-4753-A89D-C3AF10BDD225}" dt="2025-01-17T10:06:36.298" v="26"/>
          <ac:spMkLst>
            <pc:docMk/>
            <pc:sldMk cId="3062248449" sldId="258"/>
            <ac:spMk id="2054" creationId="{6BE3C931-8B37-9894-7CA4-E6B97413C338}"/>
          </ac:spMkLst>
        </pc:spChg>
        <pc:spChg chg="mod">
          <ac:chgData name="Susanna Schraut" userId="fd38e926-74c5-4714-9a96-53b5cbe1cf22" providerId="ADAL" clId="{2B6545B0-05D3-4753-A89D-C3AF10BDD225}" dt="2025-01-17T10:06:36.298" v="26"/>
          <ac:spMkLst>
            <pc:docMk/>
            <pc:sldMk cId="3062248449" sldId="258"/>
            <ac:spMk id="2055" creationId="{C1039D98-0F6E-D494-0FA7-AE99344066F6}"/>
          </ac:spMkLst>
        </pc:spChg>
        <pc:spChg chg="mod">
          <ac:chgData name="Susanna Schraut" userId="fd38e926-74c5-4714-9a96-53b5cbe1cf22" providerId="ADAL" clId="{2B6545B0-05D3-4753-A89D-C3AF10BDD225}" dt="2025-01-17T10:06:36.298" v="26"/>
          <ac:spMkLst>
            <pc:docMk/>
            <pc:sldMk cId="3062248449" sldId="258"/>
            <ac:spMk id="2056" creationId="{F194B019-9271-41E5-7486-174193A0F0E4}"/>
          </ac:spMkLst>
        </pc:spChg>
        <pc:spChg chg="mod">
          <ac:chgData name="Susanna Schraut" userId="fd38e926-74c5-4714-9a96-53b5cbe1cf22" providerId="ADAL" clId="{2B6545B0-05D3-4753-A89D-C3AF10BDD225}" dt="2025-01-17T10:06:36.298" v="26"/>
          <ac:spMkLst>
            <pc:docMk/>
            <pc:sldMk cId="3062248449" sldId="258"/>
            <ac:spMk id="2057" creationId="{E4D1330A-8187-FEF3-0672-0A8C4791A135}"/>
          </ac:spMkLst>
        </pc:spChg>
        <pc:spChg chg="mod">
          <ac:chgData name="Susanna Schraut" userId="fd38e926-74c5-4714-9a96-53b5cbe1cf22" providerId="ADAL" clId="{2B6545B0-05D3-4753-A89D-C3AF10BDD225}" dt="2025-01-17T10:06:36.298" v="26"/>
          <ac:spMkLst>
            <pc:docMk/>
            <pc:sldMk cId="3062248449" sldId="258"/>
            <ac:spMk id="2058" creationId="{579BF647-E6C0-DB89-2401-E46A555DFCF5}"/>
          </ac:spMkLst>
        </pc:spChg>
        <pc:spChg chg="mod">
          <ac:chgData name="Susanna Schraut" userId="fd38e926-74c5-4714-9a96-53b5cbe1cf22" providerId="ADAL" clId="{2B6545B0-05D3-4753-A89D-C3AF10BDD225}" dt="2025-01-17T10:06:36.298" v="26"/>
          <ac:spMkLst>
            <pc:docMk/>
            <pc:sldMk cId="3062248449" sldId="258"/>
            <ac:spMk id="2059" creationId="{79451242-8942-940B-1C98-F5394A360A18}"/>
          </ac:spMkLst>
        </pc:spChg>
        <pc:spChg chg="mod">
          <ac:chgData name="Susanna Schraut" userId="fd38e926-74c5-4714-9a96-53b5cbe1cf22" providerId="ADAL" clId="{2B6545B0-05D3-4753-A89D-C3AF10BDD225}" dt="2025-01-17T10:06:36.298" v="26"/>
          <ac:spMkLst>
            <pc:docMk/>
            <pc:sldMk cId="3062248449" sldId="258"/>
            <ac:spMk id="2060" creationId="{FC932FFD-C411-93F7-DA91-7F1FDAF2ADE8}"/>
          </ac:spMkLst>
        </pc:spChg>
        <pc:spChg chg="mod">
          <ac:chgData name="Susanna Schraut" userId="fd38e926-74c5-4714-9a96-53b5cbe1cf22" providerId="ADAL" clId="{2B6545B0-05D3-4753-A89D-C3AF10BDD225}" dt="2025-01-17T10:06:36.298" v="26"/>
          <ac:spMkLst>
            <pc:docMk/>
            <pc:sldMk cId="3062248449" sldId="258"/>
            <ac:spMk id="2061" creationId="{A14A989C-5FB7-964E-1A65-8E8406B255C3}"/>
          </ac:spMkLst>
        </pc:spChg>
        <pc:spChg chg="mod">
          <ac:chgData name="Susanna Schraut" userId="fd38e926-74c5-4714-9a96-53b5cbe1cf22" providerId="ADAL" clId="{2B6545B0-05D3-4753-A89D-C3AF10BDD225}" dt="2025-01-17T10:06:36.298" v="26"/>
          <ac:spMkLst>
            <pc:docMk/>
            <pc:sldMk cId="3062248449" sldId="258"/>
            <ac:spMk id="2062" creationId="{629E068B-C182-C07C-CCEE-260A0DF4CC90}"/>
          </ac:spMkLst>
        </pc:spChg>
        <pc:grpChg chg="add mod">
          <ac:chgData name="Susanna Schraut" userId="fd38e926-74c5-4714-9a96-53b5cbe1cf22" providerId="ADAL" clId="{2B6545B0-05D3-4753-A89D-C3AF10BDD225}" dt="2025-01-17T10:06:36.298" v="26"/>
          <ac:grpSpMkLst>
            <pc:docMk/>
            <pc:sldMk cId="3062248449" sldId="258"/>
            <ac:grpSpMk id="6" creationId="{A44A0F5B-D4FA-2A9A-1E67-962B560E18A2}"/>
          </ac:grpSpMkLst>
        </pc:grpChg>
        <pc:picChg chg="del">
          <ac:chgData name="Susanna Schraut" userId="fd38e926-74c5-4714-9a96-53b5cbe1cf22" providerId="ADAL" clId="{2B6545B0-05D3-4753-A89D-C3AF10BDD225}" dt="2025-01-17T10:06:36.017" v="25" actId="478"/>
          <ac:picMkLst>
            <pc:docMk/>
            <pc:sldMk cId="3062248449" sldId="258"/>
            <ac:picMk id="3" creationId="{E2930001-2F8B-EEDF-ADFD-E56304738B32}"/>
          </ac:picMkLst>
        </pc:picChg>
      </pc:sldChg>
      <pc:sldChg chg="addSp delSp modSp">
        <pc:chgData name="Susanna Schraut" userId="fd38e926-74c5-4714-9a96-53b5cbe1cf22" providerId="ADAL" clId="{2B6545B0-05D3-4753-A89D-C3AF10BDD225}" dt="2025-01-17T10:06:33.811" v="24"/>
        <pc:sldMkLst>
          <pc:docMk/>
          <pc:sldMk cId="2487850341" sldId="262"/>
        </pc:sldMkLst>
        <pc:spChg chg="mod">
          <ac:chgData name="Susanna Schraut" userId="fd38e926-74c5-4714-9a96-53b5cbe1cf22" providerId="ADAL" clId="{2B6545B0-05D3-4753-A89D-C3AF10BDD225}" dt="2025-01-17T10:06:33.811" v="24"/>
          <ac:spMkLst>
            <pc:docMk/>
            <pc:sldMk cId="2487850341" sldId="262"/>
            <ac:spMk id="6" creationId="{5DC286D1-A867-349E-C80B-1D9510B00D02}"/>
          </ac:spMkLst>
        </pc:spChg>
        <pc:spChg chg="mod">
          <ac:chgData name="Susanna Schraut" userId="fd38e926-74c5-4714-9a96-53b5cbe1cf22" providerId="ADAL" clId="{2B6545B0-05D3-4753-A89D-C3AF10BDD225}" dt="2025-01-17T10:06:33.811" v="24"/>
          <ac:spMkLst>
            <pc:docMk/>
            <pc:sldMk cId="2487850341" sldId="262"/>
            <ac:spMk id="7" creationId="{3A8FB16E-EEEB-15EC-2FB1-57FCB170752D}"/>
          </ac:spMkLst>
        </pc:spChg>
        <pc:spChg chg="mod">
          <ac:chgData name="Susanna Schraut" userId="fd38e926-74c5-4714-9a96-53b5cbe1cf22" providerId="ADAL" clId="{2B6545B0-05D3-4753-A89D-C3AF10BDD225}" dt="2025-01-17T10:06:33.811" v="24"/>
          <ac:spMkLst>
            <pc:docMk/>
            <pc:sldMk cId="2487850341" sldId="262"/>
            <ac:spMk id="14" creationId="{145708BA-F297-C7A0-2958-76C207B1462D}"/>
          </ac:spMkLst>
        </pc:spChg>
        <pc:spChg chg="mod">
          <ac:chgData name="Susanna Schraut" userId="fd38e926-74c5-4714-9a96-53b5cbe1cf22" providerId="ADAL" clId="{2B6545B0-05D3-4753-A89D-C3AF10BDD225}" dt="2025-01-17T10:06:33.811" v="24"/>
          <ac:spMkLst>
            <pc:docMk/>
            <pc:sldMk cId="2487850341" sldId="262"/>
            <ac:spMk id="15" creationId="{7E26B1EA-7680-A37B-D772-096D0C511829}"/>
          </ac:spMkLst>
        </pc:spChg>
        <pc:spChg chg="mod">
          <ac:chgData name="Susanna Schraut" userId="fd38e926-74c5-4714-9a96-53b5cbe1cf22" providerId="ADAL" clId="{2B6545B0-05D3-4753-A89D-C3AF10BDD225}" dt="2025-01-17T10:06:33.811" v="24"/>
          <ac:spMkLst>
            <pc:docMk/>
            <pc:sldMk cId="2487850341" sldId="262"/>
            <ac:spMk id="19" creationId="{12A16BE9-9E88-9ECF-7DF8-69AAF0804964}"/>
          </ac:spMkLst>
        </pc:spChg>
        <pc:spChg chg="mod">
          <ac:chgData name="Susanna Schraut" userId="fd38e926-74c5-4714-9a96-53b5cbe1cf22" providerId="ADAL" clId="{2B6545B0-05D3-4753-A89D-C3AF10BDD225}" dt="2025-01-17T10:06:33.811" v="24"/>
          <ac:spMkLst>
            <pc:docMk/>
            <pc:sldMk cId="2487850341" sldId="262"/>
            <ac:spMk id="22" creationId="{8A296D88-EA5E-FD30-70E3-0B9DE4B889DF}"/>
          </ac:spMkLst>
        </pc:spChg>
        <pc:spChg chg="mod">
          <ac:chgData name="Susanna Schraut" userId="fd38e926-74c5-4714-9a96-53b5cbe1cf22" providerId="ADAL" clId="{2B6545B0-05D3-4753-A89D-C3AF10BDD225}" dt="2025-01-17T10:06:33.811" v="24"/>
          <ac:spMkLst>
            <pc:docMk/>
            <pc:sldMk cId="2487850341" sldId="262"/>
            <ac:spMk id="23" creationId="{EF3DE4F6-AACA-E072-C49C-2B6999609DB5}"/>
          </ac:spMkLst>
        </pc:spChg>
        <pc:spChg chg="mod">
          <ac:chgData name="Susanna Schraut" userId="fd38e926-74c5-4714-9a96-53b5cbe1cf22" providerId="ADAL" clId="{2B6545B0-05D3-4753-A89D-C3AF10BDD225}" dt="2025-01-17T10:06:33.811" v="24"/>
          <ac:spMkLst>
            <pc:docMk/>
            <pc:sldMk cId="2487850341" sldId="262"/>
            <ac:spMk id="24" creationId="{B7F8316B-5CBF-ED0F-6A06-D05BAF18E35C}"/>
          </ac:spMkLst>
        </pc:spChg>
        <pc:spChg chg="mod">
          <ac:chgData name="Susanna Schraut" userId="fd38e926-74c5-4714-9a96-53b5cbe1cf22" providerId="ADAL" clId="{2B6545B0-05D3-4753-A89D-C3AF10BDD225}" dt="2025-01-17T10:06:33.811" v="24"/>
          <ac:spMkLst>
            <pc:docMk/>
            <pc:sldMk cId="2487850341" sldId="262"/>
            <ac:spMk id="25" creationId="{13E14019-C3EC-3191-F251-C0B433C99DAC}"/>
          </ac:spMkLst>
        </pc:spChg>
        <pc:spChg chg="mod">
          <ac:chgData name="Susanna Schraut" userId="fd38e926-74c5-4714-9a96-53b5cbe1cf22" providerId="ADAL" clId="{2B6545B0-05D3-4753-A89D-C3AF10BDD225}" dt="2025-01-17T10:06:33.811" v="24"/>
          <ac:spMkLst>
            <pc:docMk/>
            <pc:sldMk cId="2487850341" sldId="262"/>
            <ac:spMk id="27" creationId="{974ED3D4-7943-3DAA-F225-D65D8693093A}"/>
          </ac:spMkLst>
        </pc:spChg>
        <pc:spChg chg="mod">
          <ac:chgData name="Susanna Schraut" userId="fd38e926-74c5-4714-9a96-53b5cbe1cf22" providerId="ADAL" clId="{2B6545B0-05D3-4753-A89D-C3AF10BDD225}" dt="2025-01-17T10:06:33.811" v="24"/>
          <ac:spMkLst>
            <pc:docMk/>
            <pc:sldMk cId="2487850341" sldId="262"/>
            <ac:spMk id="28" creationId="{8B2EDB56-5240-F5CB-421A-18481A821E46}"/>
          </ac:spMkLst>
        </pc:spChg>
        <pc:spChg chg="mod">
          <ac:chgData name="Susanna Schraut" userId="fd38e926-74c5-4714-9a96-53b5cbe1cf22" providerId="ADAL" clId="{2B6545B0-05D3-4753-A89D-C3AF10BDD225}" dt="2025-01-17T10:06:33.811" v="24"/>
          <ac:spMkLst>
            <pc:docMk/>
            <pc:sldMk cId="2487850341" sldId="262"/>
            <ac:spMk id="29" creationId="{C2C54CA5-F05A-FD50-ED46-B4CD4C14F03E}"/>
          </ac:spMkLst>
        </pc:spChg>
        <pc:spChg chg="mod">
          <ac:chgData name="Susanna Schraut" userId="fd38e926-74c5-4714-9a96-53b5cbe1cf22" providerId="ADAL" clId="{2B6545B0-05D3-4753-A89D-C3AF10BDD225}" dt="2025-01-17T10:06:33.811" v="24"/>
          <ac:spMkLst>
            <pc:docMk/>
            <pc:sldMk cId="2487850341" sldId="262"/>
            <ac:spMk id="30" creationId="{1BA7C84A-95E1-A515-4A66-07E60367EE26}"/>
          </ac:spMkLst>
        </pc:spChg>
        <pc:spChg chg="mod">
          <ac:chgData name="Susanna Schraut" userId="fd38e926-74c5-4714-9a96-53b5cbe1cf22" providerId="ADAL" clId="{2B6545B0-05D3-4753-A89D-C3AF10BDD225}" dt="2025-01-17T10:06:33.811" v="24"/>
          <ac:spMkLst>
            <pc:docMk/>
            <pc:sldMk cId="2487850341" sldId="262"/>
            <ac:spMk id="31" creationId="{4932BD8C-138A-78EA-5158-AE6B975C19C6}"/>
          </ac:spMkLst>
        </pc:spChg>
        <pc:spChg chg="mod">
          <ac:chgData name="Susanna Schraut" userId="fd38e926-74c5-4714-9a96-53b5cbe1cf22" providerId="ADAL" clId="{2B6545B0-05D3-4753-A89D-C3AF10BDD225}" dt="2025-01-17T10:06:33.811" v="24"/>
          <ac:spMkLst>
            <pc:docMk/>
            <pc:sldMk cId="2487850341" sldId="262"/>
            <ac:spMk id="32" creationId="{46B2E8E1-1DC7-723C-FBBC-64A0DC154E6B}"/>
          </ac:spMkLst>
        </pc:spChg>
        <pc:spChg chg="mod">
          <ac:chgData name="Susanna Schraut" userId="fd38e926-74c5-4714-9a96-53b5cbe1cf22" providerId="ADAL" clId="{2B6545B0-05D3-4753-A89D-C3AF10BDD225}" dt="2025-01-17T10:06:33.811" v="24"/>
          <ac:spMkLst>
            <pc:docMk/>
            <pc:sldMk cId="2487850341" sldId="262"/>
            <ac:spMk id="33" creationId="{58226AAB-5F39-761E-3761-20C5F31B14FD}"/>
          </ac:spMkLst>
        </pc:spChg>
        <pc:spChg chg="mod">
          <ac:chgData name="Susanna Schraut" userId="fd38e926-74c5-4714-9a96-53b5cbe1cf22" providerId="ADAL" clId="{2B6545B0-05D3-4753-A89D-C3AF10BDD225}" dt="2025-01-17T10:06:33.811" v="24"/>
          <ac:spMkLst>
            <pc:docMk/>
            <pc:sldMk cId="2487850341" sldId="262"/>
            <ac:spMk id="34" creationId="{B009D02E-6BD6-21C9-305B-A37F6908714D}"/>
          </ac:spMkLst>
        </pc:spChg>
        <pc:spChg chg="mod">
          <ac:chgData name="Susanna Schraut" userId="fd38e926-74c5-4714-9a96-53b5cbe1cf22" providerId="ADAL" clId="{2B6545B0-05D3-4753-A89D-C3AF10BDD225}" dt="2025-01-17T10:06:33.811" v="24"/>
          <ac:spMkLst>
            <pc:docMk/>
            <pc:sldMk cId="2487850341" sldId="262"/>
            <ac:spMk id="35" creationId="{4B6621A0-2305-C8C2-27FC-7732E0CC9847}"/>
          </ac:spMkLst>
        </pc:spChg>
        <pc:spChg chg="mod">
          <ac:chgData name="Susanna Schraut" userId="fd38e926-74c5-4714-9a96-53b5cbe1cf22" providerId="ADAL" clId="{2B6545B0-05D3-4753-A89D-C3AF10BDD225}" dt="2025-01-17T10:06:33.811" v="24"/>
          <ac:spMkLst>
            <pc:docMk/>
            <pc:sldMk cId="2487850341" sldId="262"/>
            <ac:spMk id="36" creationId="{824A5A2F-926E-8427-AA13-1061B7B80077}"/>
          </ac:spMkLst>
        </pc:spChg>
        <pc:spChg chg="mod">
          <ac:chgData name="Susanna Schraut" userId="fd38e926-74c5-4714-9a96-53b5cbe1cf22" providerId="ADAL" clId="{2B6545B0-05D3-4753-A89D-C3AF10BDD225}" dt="2025-01-17T10:06:33.811" v="24"/>
          <ac:spMkLst>
            <pc:docMk/>
            <pc:sldMk cId="2487850341" sldId="262"/>
            <ac:spMk id="37" creationId="{60D338F2-8C25-A7EB-9686-60D8DDDF95A3}"/>
          </ac:spMkLst>
        </pc:spChg>
        <pc:spChg chg="mod">
          <ac:chgData name="Susanna Schraut" userId="fd38e926-74c5-4714-9a96-53b5cbe1cf22" providerId="ADAL" clId="{2B6545B0-05D3-4753-A89D-C3AF10BDD225}" dt="2025-01-17T10:06:33.811" v="24"/>
          <ac:spMkLst>
            <pc:docMk/>
            <pc:sldMk cId="2487850341" sldId="262"/>
            <ac:spMk id="38" creationId="{11290C6E-8DED-F3DF-1D71-BD0DA8BA4AD9}"/>
          </ac:spMkLst>
        </pc:spChg>
        <pc:spChg chg="mod">
          <ac:chgData name="Susanna Schraut" userId="fd38e926-74c5-4714-9a96-53b5cbe1cf22" providerId="ADAL" clId="{2B6545B0-05D3-4753-A89D-C3AF10BDD225}" dt="2025-01-17T10:06:33.811" v="24"/>
          <ac:spMkLst>
            <pc:docMk/>
            <pc:sldMk cId="2487850341" sldId="262"/>
            <ac:spMk id="39" creationId="{D110D9C5-6B99-D00A-5268-742CEA193C85}"/>
          </ac:spMkLst>
        </pc:spChg>
        <pc:spChg chg="mod">
          <ac:chgData name="Susanna Schraut" userId="fd38e926-74c5-4714-9a96-53b5cbe1cf22" providerId="ADAL" clId="{2B6545B0-05D3-4753-A89D-C3AF10BDD225}" dt="2025-01-17T10:06:33.811" v="24"/>
          <ac:spMkLst>
            <pc:docMk/>
            <pc:sldMk cId="2487850341" sldId="262"/>
            <ac:spMk id="40" creationId="{08B6AD16-43DA-D270-C03E-31F5BCC7A0B5}"/>
          </ac:spMkLst>
        </pc:spChg>
        <pc:spChg chg="mod">
          <ac:chgData name="Susanna Schraut" userId="fd38e926-74c5-4714-9a96-53b5cbe1cf22" providerId="ADAL" clId="{2B6545B0-05D3-4753-A89D-C3AF10BDD225}" dt="2025-01-17T10:06:33.811" v="24"/>
          <ac:spMkLst>
            <pc:docMk/>
            <pc:sldMk cId="2487850341" sldId="262"/>
            <ac:spMk id="41" creationId="{D41FC946-7099-C257-AAE1-93B76E1F194E}"/>
          </ac:spMkLst>
        </pc:spChg>
        <pc:spChg chg="mod">
          <ac:chgData name="Susanna Schraut" userId="fd38e926-74c5-4714-9a96-53b5cbe1cf22" providerId="ADAL" clId="{2B6545B0-05D3-4753-A89D-C3AF10BDD225}" dt="2025-01-17T10:06:33.811" v="24"/>
          <ac:spMkLst>
            <pc:docMk/>
            <pc:sldMk cId="2487850341" sldId="262"/>
            <ac:spMk id="42" creationId="{1A7DF276-665B-1828-9BF7-9AF54CE7104F}"/>
          </ac:spMkLst>
        </pc:spChg>
        <pc:spChg chg="mod">
          <ac:chgData name="Susanna Schraut" userId="fd38e926-74c5-4714-9a96-53b5cbe1cf22" providerId="ADAL" clId="{2B6545B0-05D3-4753-A89D-C3AF10BDD225}" dt="2025-01-17T10:06:33.811" v="24"/>
          <ac:spMkLst>
            <pc:docMk/>
            <pc:sldMk cId="2487850341" sldId="262"/>
            <ac:spMk id="43" creationId="{2C52B901-3145-CC9D-0170-7CBCA2637819}"/>
          </ac:spMkLst>
        </pc:spChg>
        <pc:spChg chg="mod">
          <ac:chgData name="Susanna Schraut" userId="fd38e926-74c5-4714-9a96-53b5cbe1cf22" providerId="ADAL" clId="{2B6545B0-05D3-4753-A89D-C3AF10BDD225}" dt="2025-01-17T10:06:33.811" v="24"/>
          <ac:spMkLst>
            <pc:docMk/>
            <pc:sldMk cId="2487850341" sldId="262"/>
            <ac:spMk id="44" creationId="{1DFE34EE-4F0B-7780-AE95-E3FDA5F42FCE}"/>
          </ac:spMkLst>
        </pc:spChg>
        <pc:spChg chg="mod">
          <ac:chgData name="Susanna Schraut" userId="fd38e926-74c5-4714-9a96-53b5cbe1cf22" providerId="ADAL" clId="{2B6545B0-05D3-4753-A89D-C3AF10BDD225}" dt="2025-01-17T10:06:33.811" v="24"/>
          <ac:spMkLst>
            <pc:docMk/>
            <pc:sldMk cId="2487850341" sldId="262"/>
            <ac:spMk id="45" creationId="{69FD49F6-A571-39DD-BD3B-0F140E044937}"/>
          </ac:spMkLst>
        </pc:spChg>
        <pc:spChg chg="mod">
          <ac:chgData name="Susanna Schraut" userId="fd38e926-74c5-4714-9a96-53b5cbe1cf22" providerId="ADAL" clId="{2B6545B0-05D3-4753-A89D-C3AF10BDD225}" dt="2025-01-17T10:06:33.811" v="24"/>
          <ac:spMkLst>
            <pc:docMk/>
            <pc:sldMk cId="2487850341" sldId="262"/>
            <ac:spMk id="46" creationId="{5201C95C-0CB2-7385-963C-AFB21AB1122A}"/>
          </ac:spMkLst>
        </pc:spChg>
        <pc:spChg chg="mod">
          <ac:chgData name="Susanna Schraut" userId="fd38e926-74c5-4714-9a96-53b5cbe1cf22" providerId="ADAL" clId="{2B6545B0-05D3-4753-A89D-C3AF10BDD225}" dt="2025-01-17T10:06:33.811" v="24"/>
          <ac:spMkLst>
            <pc:docMk/>
            <pc:sldMk cId="2487850341" sldId="262"/>
            <ac:spMk id="48" creationId="{ACD367B0-959D-9EF3-184D-78FC383F5F92}"/>
          </ac:spMkLst>
        </pc:spChg>
        <pc:spChg chg="mod">
          <ac:chgData name="Susanna Schraut" userId="fd38e926-74c5-4714-9a96-53b5cbe1cf22" providerId="ADAL" clId="{2B6545B0-05D3-4753-A89D-C3AF10BDD225}" dt="2025-01-17T10:06:33.811" v="24"/>
          <ac:spMkLst>
            <pc:docMk/>
            <pc:sldMk cId="2487850341" sldId="262"/>
            <ac:spMk id="49" creationId="{769CBE97-01D5-1157-D4D9-C99BD5BD00BA}"/>
          </ac:spMkLst>
        </pc:spChg>
        <pc:spChg chg="mod">
          <ac:chgData name="Susanna Schraut" userId="fd38e926-74c5-4714-9a96-53b5cbe1cf22" providerId="ADAL" clId="{2B6545B0-05D3-4753-A89D-C3AF10BDD225}" dt="2025-01-17T10:06:33.811" v="24"/>
          <ac:spMkLst>
            <pc:docMk/>
            <pc:sldMk cId="2487850341" sldId="262"/>
            <ac:spMk id="52" creationId="{D346D114-07C8-F9BB-4AC7-E6E34E8710A5}"/>
          </ac:spMkLst>
        </pc:spChg>
        <pc:spChg chg="mod">
          <ac:chgData name="Susanna Schraut" userId="fd38e926-74c5-4714-9a96-53b5cbe1cf22" providerId="ADAL" clId="{2B6545B0-05D3-4753-A89D-C3AF10BDD225}" dt="2025-01-17T10:06:33.811" v="24"/>
          <ac:spMkLst>
            <pc:docMk/>
            <pc:sldMk cId="2487850341" sldId="262"/>
            <ac:spMk id="53" creationId="{43A5FAC7-07E2-0718-C9FE-3CB0DE9D3A7D}"/>
          </ac:spMkLst>
        </pc:spChg>
        <pc:spChg chg="mod">
          <ac:chgData name="Susanna Schraut" userId="fd38e926-74c5-4714-9a96-53b5cbe1cf22" providerId="ADAL" clId="{2B6545B0-05D3-4753-A89D-C3AF10BDD225}" dt="2025-01-17T10:06:33.811" v="24"/>
          <ac:spMkLst>
            <pc:docMk/>
            <pc:sldMk cId="2487850341" sldId="262"/>
            <ac:spMk id="54" creationId="{83F3A085-440D-E658-0443-66F0FAAF509A}"/>
          </ac:spMkLst>
        </pc:spChg>
        <pc:spChg chg="mod">
          <ac:chgData name="Susanna Schraut" userId="fd38e926-74c5-4714-9a96-53b5cbe1cf22" providerId="ADAL" clId="{2B6545B0-05D3-4753-A89D-C3AF10BDD225}" dt="2025-01-17T10:06:33.811" v="24"/>
          <ac:spMkLst>
            <pc:docMk/>
            <pc:sldMk cId="2487850341" sldId="262"/>
            <ac:spMk id="55" creationId="{50865671-B6A4-C0BB-378A-00D170D9002E}"/>
          </ac:spMkLst>
        </pc:spChg>
        <pc:spChg chg="mod">
          <ac:chgData name="Susanna Schraut" userId="fd38e926-74c5-4714-9a96-53b5cbe1cf22" providerId="ADAL" clId="{2B6545B0-05D3-4753-A89D-C3AF10BDD225}" dt="2025-01-17T10:06:33.811" v="24"/>
          <ac:spMkLst>
            <pc:docMk/>
            <pc:sldMk cId="2487850341" sldId="262"/>
            <ac:spMk id="56" creationId="{7F5A2745-F7A0-2D5B-608D-4DA67531C2F7}"/>
          </ac:spMkLst>
        </pc:spChg>
        <pc:spChg chg="mod">
          <ac:chgData name="Susanna Schraut" userId="fd38e926-74c5-4714-9a96-53b5cbe1cf22" providerId="ADAL" clId="{2B6545B0-05D3-4753-A89D-C3AF10BDD225}" dt="2025-01-17T10:06:33.811" v="24"/>
          <ac:spMkLst>
            <pc:docMk/>
            <pc:sldMk cId="2487850341" sldId="262"/>
            <ac:spMk id="57" creationId="{3C05AB4B-13EA-0D20-D78D-D18BFE309CC6}"/>
          </ac:spMkLst>
        </pc:spChg>
        <pc:spChg chg="mod">
          <ac:chgData name="Susanna Schraut" userId="fd38e926-74c5-4714-9a96-53b5cbe1cf22" providerId="ADAL" clId="{2B6545B0-05D3-4753-A89D-C3AF10BDD225}" dt="2025-01-17T10:06:33.811" v="24"/>
          <ac:spMkLst>
            <pc:docMk/>
            <pc:sldMk cId="2487850341" sldId="262"/>
            <ac:spMk id="59" creationId="{099128C0-7D17-AD12-6C81-A4988D46009D}"/>
          </ac:spMkLst>
        </pc:spChg>
        <pc:spChg chg="mod">
          <ac:chgData name="Susanna Schraut" userId="fd38e926-74c5-4714-9a96-53b5cbe1cf22" providerId="ADAL" clId="{2B6545B0-05D3-4753-A89D-C3AF10BDD225}" dt="2025-01-17T10:06:33.811" v="24"/>
          <ac:spMkLst>
            <pc:docMk/>
            <pc:sldMk cId="2487850341" sldId="262"/>
            <ac:spMk id="60" creationId="{596B7F95-21DD-713C-9038-629B078A0D8D}"/>
          </ac:spMkLst>
        </pc:spChg>
        <pc:spChg chg="mod">
          <ac:chgData name="Susanna Schraut" userId="fd38e926-74c5-4714-9a96-53b5cbe1cf22" providerId="ADAL" clId="{2B6545B0-05D3-4753-A89D-C3AF10BDD225}" dt="2025-01-17T10:06:33.811" v="24"/>
          <ac:spMkLst>
            <pc:docMk/>
            <pc:sldMk cId="2487850341" sldId="262"/>
            <ac:spMk id="62" creationId="{BB27C929-BFC2-C0EF-367C-15B28B98F9DA}"/>
          </ac:spMkLst>
        </pc:spChg>
        <pc:spChg chg="mod">
          <ac:chgData name="Susanna Schraut" userId="fd38e926-74c5-4714-9a96-53b5cbe1cf22" providerId="ADAL" clId="{2B6545B0-05D3-4753-A89D-C3AF10BDD225}" dt="2025-01-17T10:06:33.811" v="24"/>
          <ac:spMkLst>
            <pc:docMk/>
            <pc:sldMk cId="2487850341" sldId="262"/>
            <ac:spMk id="65" creationId="{C8C150A0-3E61-7663-DCFE-F52780D34F33}"/>
          </ac:spMkLst>
        </pc:spChg>
        <pc:spChg chg="mod">
          <ac:chgData name="Susanna Schraut" userId="fd38e926-74c5-4714-9a96-53b5cbe1cf22" providerId="ADAL" clId="{2B6545B0-05D3-4753-A89D-C3AF10BDD225}" dt="2025-01-17T10:06:33.811" v="24"/>
          <ac:spMkLst>
            <pc:docMk/>
            <pc:sldMk cId="2487850341" sldId="262"/>
            <ac:spMk id="66" creationId="{55EB9773-6CF4-F01D-84DF-AF7F2E183198}"/>
          </ac:spMkLst>
        </pc:spChg>
        <pc:spChg chg="mod">
          <ac:chgData name="Susanna Schraut" userId="fd38e926-74c5-4714-9a96-53b5cbe1cf22" providerId="ADAL" clId="{2B6545B0-05D3-4753-A89D-C3AF10BDD225}" dt="2025-01-17T10:06:33.811" v="24"/>
          <ac:spMkLst>
            <pc:docMk/>
            <pc:sldMk cId="2487850341" sldId="262"/>
            <ac:spMk id="67" creationId="{ACA66BFF-7E0E-BF2E-639B-8FACC204EDBE}"/>
          </ac:spMkLst>
        </pc:spChg>
        <pc:spChg chg="mod">
          <ac:chgData name="Susanna Schraut" userId="fd38e926-74c5-4714-9a96-53b5cbe1cf22" providerId="ADAL" clId="{2B6545B0-05D3-4753-A89D-C3AF10BDD225}" dt="2025-01-17T10:06:33.811" v="24"/>
          <ac:spMkLst>
            <pc:docMk/>
            <pc:sldMk cId="2487850341" sldId="262"/>
            <ac:spMk id="68" creationId="{45C3C930-056C-B124-6F85-38A1B31B97E2}"/>
          </ac:spMkLst>
        </pc:spChg>
        <pc:spChg chg="mod">
          <ac:chgData name="Susanna Schraut" userId="fd38e926-74c5-4714-9a96-53b5cbe1cf22" providerId="ADAL" clId="{2B6545B0-05D3-4753-A89D-C3AF10BDD225}" dt="2025-01-17T10:06:33.811" v="24"/>
          <ac:spMkLst>
            <pc:docMk/>
            <pc:sldMk cId="2487850341" sldId="262"/>
            <ac:spMk id="69" creationId="{74CB6BE0-1849-0B82-08B5-D2B24B5F8D71}"/>
          </ac:spMkLst>
        </pc:spChg>
        <pc:spChg chg="mod">
          <ac:chgData name="Susanna Schraut" userId="fd38e926-74c5-4714-9a96-53b5cbe1cf22" providerId="ADAL" clId="{2B6545B0-05D3-4753-A89D-C3AF10BDD225}" dt="2025-01-17T10:06:33.811" v="24"/>
          <ac:spMkLst>
            <pc:docMk/>
            <pc:sldMk cId="2487850341" sldId="262"/>
            <ac:spMk id="70" creationId="{F91C7845-AFFB-A1C8-788D-CF93C98DDCCB}"/>
          </ac:spMkLst>
        </pc:spChg>
        <pc:spChg chg="mod">
          <ac:chgData name="Susanna Schraut" userId="fd38e926-74c5-4714-9a96-53b5cbe1cf22" providerId="ADAL" clId="{2B6545B0-05D3-4753-A89D-C3AF10BDD225}" dt="2025-01-17T10:06:33.811" v="24"/>
          <ac:spMkLst>
            <pc:docMk/>
            <pc:sldMk cId="2487850341" sldId="262"/>
            <ac:spMk id="71" creationId="{1C134E72-5272-C123-8DF5-449D20DEF2EB}"/>
          </ac:spMkLst>
        </pc:spChg>
        <pc:spChg chg="mod">
          <ac:chgData name="Susanna Schraut" userId="fd38e926-74c5-4714-9a96-53b5cbe1cf22" providerId="ADAL" clId="{2B6545B0-05D3-4753-A89D-C3AF10BDD225}" dt="2025-01-17T10:06:33.811" v="24"/>
          <ac:spMkLst>
            <pc:docMk/>
            <pc:sldMk cId="2487850341" sldId="262"/>
            <ac:spMk id="72" creationId="{AC217215-2C0A-A045-CE55-1A912723891B}"/>
          </ac:spMkLst>
        </pc:spChg>
        <pc:spChg chg="mod">
          <ac:chgData name="Susanna Schraut" userId="fd38e926-74c5-4714-9a96-53b5cbe1cf22" providerId="ADAL" clId="{2B6545B0-05D3-4753-A89D-C3AF10BDD225}" dt="2025-01-17T10:06:33.811" v="24"/>
          <ac:spMkLst>
            <pc:docMk/>
            <pc:sldMk cId="2487850341" sldId="262"/>
            <ac:spMk id="73" creationId="{159F2AC8-B77F-2A2C-63F8-A9C517210CA8}"/>
          </ac:spMkLst>
        </pc:spChg>
        <pc:spChg chg="mod">
          <ac:chgData name="Susanna Schraut" userId="fd38e926-74c5-4714-9a96-53b5cbe1cf22" providerId="ADAL" clId="{2B6545B0-05D3-4753-A89D-C3AF10BDD225}" dt="2025-01-17T10:06:33.811" v="24"/>
          <ac:spMkLst>
            <pc:docMk/>
            <pc:sldMk cId="2487850341" sldId="262"/>
            <ac:spMk id="74" creationId="{63941A8D-1A54-5F82-6F5F-DD79F870EA59}"/>
          </ac:spMkLst>
        </pc:spChg>
        <pc:spChg chg="mod">
          <ac:chgData name="Susanna Schraut" userId="fd38e926-74c5-4714-9a96-53b5cbe1cf22" providerId="ADAL" clId="{2B6545B0-05D3-4753-A89D-C3AF10BDD225}" dt="2025-01-17T10:06:33.811" v="24"/>
          <ac:spMkLst>
            <pc:docMk/>
            <pc:sldMk cId="2487850341" sldId="262"/>
            <ac:spMk id="75" creationId="{A6D1CF39-2C11-0940-3C05-47617D3C820E}"/>
          </ac:spMkLst>
        </pc:spChg>
        <pc:spChg chg="mod">
          <ac:chgData name="Susanna Schraut" userId="fd38e926-74c5-4714-9a96-53b5cbe1cf22" providerId="ADAL" clId="{2B6545B0-05D3-4753-A89D-C3AF10BDD225}" dt="2025-01-17T10:06:33.811" v="24"/>
          <ac:spMkLst>
            <pc:docMk/>
            <pc:sldMk cId="2487850341" sldId="262"/>
            <ac:spMk id="77" creationId="{D757423B-AF80-5D63-AFBA-6593145AB168}"/>
          </ac:spMkLst>
        </pc:spChg>
        <pc:spChg chg="mod">
          <ac:chgData name="Susanna Schraut" userId="fd38e926-74c5-4714-9a96-53b5cbe1cf22" providerId="ADAL" clId="{2B6545B0-05D3-4753-A89D-C3AF10BDD225}" dt="2025-01-17T10:06:33.811" v="24"/>
          <ac:spMkLst>
            <pc:docMk/>
            <pc:sldMk cId="2487850341" sldId="262"/>
            <ac:spMk id="78" creationId="{5AD35803-C966-17AB-68BA-0B9E875181EA}"/>
          </ac:spMkLst>
        </pc:spChg>
        <pc:spChg chg="mod">
          <ac:chgData name="Susanna Schraut" userId="fd38e926-74c5-4714-9a96-53b5cbe1cf22" providerId="ADAL" clId="{2B6545B0-05D3-4753-A89D-C3AF10BDD225}" dt="2025-01-17T10:06:33.811" v="24"/>
          <ac:spMkLst>
            <pc:docMk/>
            <pc:sldMk cId="2487850341" sldId="262"/>
            <ac:spMk id="79" creationId="{3248CD9F-1740-97D1-FCFF-EBF8D4DECDFA}"/>
          </ac:spMkLst>
        </pc:spChg>
        <pc:spChg chg="mod">
          <ac:chgData name="Susanna Schraut" userId="fd38e926-74c5-4714-9a96-53b5cbe1cf22" providerId="ADAL" clId="{2B6545B0-05D3-4753-A89D-C3AF10BDD225}" dt="2025-01-17T10:06:33.811" v="24"/>
          <ac:spMkLst>
            <pc:docMk/>
            <pc:sldMk cId="2487850341" sldId="262"/>
            <ac:spMk id="80" creationId="{8D3BCA06-BF74-4B4D-11AE-971E421B6D74}"/>
          </ac:spMkLst>
        </pc:spChg>
        <pc:spChg chg="mod">
          <ac:chgData name="Susanna Schraut" userId="fd38e926-74c5-4714-9a96-53b5cbe1cf22" providerId="ADAL" clId="{2B6545B0-05D3-4753-A89D-C3AF10BDD225}" dt="2025-01-17T10:06:33.811" v="24"/>
          <ac:spMkLst>
            <pc:docMk/>
            <pc:sldMk cId="2487850341" sldId="262"/>
            <ac:spMk id="81" creationId="{D3C66D6A-3EB9-D1AC-06E3-ECC5058913AF}"/>
          </ac:spMkLst>
        </pc:spChg>
        <pc:spChg chg="mod">
          <ac:chgData name="Susanna Schraut" userId="fd38e926-74c5-4714-9a96-53b5cbe1cf22" providerId="ADAL" clId="{2B6545B0-05D3-4753-A89D-C3AF10BDD225}" dt="2025-01-17T10:06:33.811" v="24"/>
          <ac:spMkLst>
            <pc:docMk/>
            <pc:sldMk cId="2487850341" sldId="262"/>
            <ac:spMk id="82" creationId="{D0A09EFD-C033-74AA-6FF9-CEEA7C7EF321}"/>
          </ac:spMkLst>
        </pc:spChg>
        <pc:spChg chg="mod">
          <ac:chgData name="Susanna Schraut" userId="fd38e926-74c5-4714-9a96-53b5cbe1cf22" providerId="ADAL" clId="{2B6545B0-05D3-4753-A89D-C3AF10BDD225}" dt="2025-01-17T10:06:33.811" v="24"/>
          <ac:spMkLst>
            <pc:docMk/>
            <pc:sldMk cId="2487850341" sldId="262"/>
            <ac:spMk id="83" creationId="{CBB237A5-8CE7-13AB-1A94-DCC5D08101C1}"/>
          </ac:spMkLst>
        </pc:spChg>
        <pc:spChg chg="mod">
          <ac:chgData name="Susanna Schraut" userId="fd38e926-74c5-4714-9a96-53b5cbe1cf22" providerId="ADAL" clId="{2B6545B0-05D3-4753-A89D-C3AF10BDD225}" dt="2025-01-17T10:06:33.811" v="24"/>
          <ac:spMkLst>
            <pc:docMk/>
            <pc:sldMk cId="2487850341" sldId="262"/>
            <ac:spMk id="84" creationId="{5C9E5DB7-3302-2080-8C9F-D50F38F5EE0C}"/>
          </ac:spMkLst>
        </pc:spChg>
        <pc:spChg chg="mod">
          <ac:chgData name="Susanna Schraut" userId="fd38e926-74c5-4714-9a96-53b5cbe1cf22" providerId="ADAL" clId="{2B6545B0-05D3-4753-A89D-C3AF10BDD225}" dt="2025-01-17T10:06:33.811" v="24"/>
          <ac:spMkLst>
            <pc:docMk/>
            <pc:sldMk cId="2487850341" sldId="262"/>
            <ac:spMk id="85" creationId="{09708982-7A6A-4476-71C9-670BEEDC216D}"/>
          </ac:spMkLst>
        </pc:spChg>
        <pc:spChg chg="mod">
          <ac:chgData name="Susanna Schraut" userId="fd38e926-74c5-4714-9a96-53b5cbe1cf22" providerId="ADAL" clId="{2B6545B0-05D3-4753-A89D-C3AF10BDD225}" dt="2025-01-17T10:06:33.811" v="24"/>
          <ac:spMkLst>
            <pc:docMk/>
            <pc:sldMk cId="2487850341" sldId="262"/>
            <ac:spMk id="86" creationId="{2D7978D5-EBE8-A560-7B80-17BF7D1B228B}"/>
          </ac:spMkLst>
        </pc:spChg>
        <pc:spChg chg="mod">
          <ac:chgData name="Susanna Schraut" userId="fd38e926-74c5-4714-9a96-53b5cbe1cf22" providerId="ADAL" clId="{2B6545B0-05D3-4753-A89D-C3AF10BDD225}" dt="2025-01-17T10:06:33.811" v="24"/>
          <ac:spMkLst>
            <pc:docMk/>
            <pc:sldMk cId="2487850341" sldId="262"/>
            <ac:spMk id="87" creationId="{A8CA1F37-897B-19EA-26B2-65D565CF0E62}"/>
          </ac:spMkLst>
        </pc:spChg>
        <pc:spChg chg="mod">
          <ac:chgData name="Susanna Schraut" userId="fd38e926-74c5-4714-9a96-53b5cbe1cf22" providerId="ADAL" clId="{2B6545B0-05D3-4753-A89D-C3AF10BDD225}" dt="2025-01-17T10:06:33.811" v="24"/>
          <ac:spMkLst>
            <pc:docMk/>
            <pc:sldMk cId="2487850341" sldId="262"/>
            <ac:spMk id="88" creationId="{DF225858-C193-75F9-DFF2-949F257F2DA2}"/>
          </ac:spMkLst>
        </pc:spChg>
        <pc:spChg chg="mod">
          <ac:chgData name="Susanna Schraut" userId="fd38e926-74c5-4714-9a96-53b5cbe1cf22" providerId="ADAL" clId="{2B6545B0-05D3-4753-A89D-C3AF10BDD225}" dt="2025-01-17T10:06:33.811" v="24"/>
          <ac:spMkLst>
            <pc:docMk/>
            <pc:sldMk cId="2487850341" sldId="262"/>
            <ac:spMk id="89" creationId="{2B4391E2-BFD8-50B6-22E0-ACC6DDC577A0}"/>
          </ac:spMkLst>
        </pc:spChg>
        <pc:grpChg chg="add mod">
          <ac:chgData name="Susanna Schraut" userId="fd38e926-74c5-4714-9a96-53b5cbe1cf22" providerId="ADAL" clId="{2B6545B0-05D3-4753-A89D-C3AF10BDD225}" dt="2025-01-17T10:06:33.811" v="24"/>
          <ac:grpSpMkLst>
            <pc:docMk/>
            <pc:sldMk cId="2487850341" sldId="262"/>
            <ac:grpSpMk id="4" creationId="{14419D0C-BA1A-A6FA-3333-2F3256CD5B95}"/>
          </ac:grpSpMkLst>
        </pc:grpChg>
        <pc:picChg chg="del">
          <ac:chgData name="Susanna Schraut" userId="fd38e926-74c5-4714-9a96-53b5cbe1cf22" providerId="ADAL" clId="{2B6545B0-05D3-4753-A89D-C3AF10BDD225}" dt="2025-01-17T10:06:33.517" v="23" actId="478"/>
          <ac:picMkLst>
            <pc:docMk/>
            <pc:sldMk cId="2487850341" sldId="262"/>
            <ac:picMk id="20" creationId="{2F556052-F4B5-C9BB-84AD-4487945B152C}"/>
          </ac:picMkLst>
        </pc:picChg>
      </pc:sldChg>
      <pc:sldChg chg="addSp delSp modSp mod">
        <pc:chgData name="Susanna Schraut" userId="fd38e926-74c5-4714-9a96-53b5cbe1cf22" providerId="ADAL" clId="{2B6545B0-05D3-4753-A89D-C3AF10BDD225}" dt="2025-01-17T10:06:42.277" v="30"/>
        <pc:sldMkLst>
          <pc:docMk/>
          <pc:sldMk cId="2990313866" sldId="264"/>
        </pc:sldMkLst>
        <pc:spChg chg="mod">
          <ac:chgData name="Susanna Schraut" userId="fd38e926-74c5-4714-9a96-53b5cbe1cf22" providerId="ADAL" clId="{2B6545B0-05D3-4753-A89D-C3AF10BDD225}" dt="2025-01-17T10:06:30.099" v="22"/>
          <ac:spMkLst>
            <pc:docMk/>
            <pc:sldMk cId="2990313866" sldId="264"/>
            <ac:spMk id="11" creationId="{B0A4336F-02C6-5635-8B44-624F11676F83}"/>
          </ac:spMkLst>
        </pc:spChg>
        <pc:spChg chg="mod">
          <ac:chgData name="Susanna Schraut" userId="fd38e926-74c5-4714-9a96-53b5cbe1cf22" providerId="ADAL" clId="{2B6545B0-05D3-4753-A89D-C3AF10BDD225}" dt="2025-01-17T10:06:30.099" v="22"/>
          <ac:spMkLst>
            <pc:docMk/>
            <pc:sldMk cId="2990313866" sldId="264"/>
            <ac:spMk id="12" creationId="{EDB85A4D-FE49-77FC-C761-F78D49011FDC}"/>
          </ac:spMkLst>
        </pc:spChg>
        <pc:spChg chg="mod">
          <ac:chgData name="Susanna Schraut" userId="fd38e926-74c5-4714-9a96-53b5cbe1cf22" providerId="ADAL" clId="{2B6545B0-05D3-4753-A89D-C3AF10BDD225}" dt="2025-01-17T10:06:30.099" v="22"/>
          <ac:spMkLst>
            <pc:docMk/>
            <pc:sldMk cId="2990313866" sldId="264"/>
            <ac:spMk id="13" creationId="{552F4E5C-6003-B08F-8C03-90A90731AA1F}"/>
          </ac:spMkLst>
        </pc:spChg>
        <pc:spChg chg="mod">
          <ac:chgData name="Susanna Schraut" userId="fd38e926-74c5-4714-9a96-53b5cbe1cf22" providerId="ADAL" clId="{2B6545B0-05D3-4753-A89D-C3AF10BDD225}" dt="2025-01-17T10:06:30.099" v="22"/>
          <ac:spMkLst>
            <pc:docMk/>
            <pc:sldMk cId="2990313866" sldId="264"/>
            <ac:spMk id="14" creationId="{17FB51A1-D683-D455-5D16-6A37AEBB7792}"/>
          </ac:spMkLst>
        </pc:spChg>
        <pc:spChg chg="mod">
          <ac:chgData name="Susanna Schraut" userId="fd38e926-74c5-4714-9a96-53b5cbe1cf22" providerId="ADAL" clId="{2B6545B0-05D3-4753-A89D-C3AF10BDD225}" dt="2025-01-17T10:06:30.099" v="22"/>
          <ac:spMkLst>
            <pc:docMk/>
            <pc:sldMk cId="2990313866" sldId="264"/>
            <ac:spMk id="17" creationId="{FF315448-8C13-D681-22AD-D4ED4C8FE67B}"/>
          </ac:spMkLst>
        </pc:spChg>
        <pc:spChg chg="mod">
          <ac:chgData name="Susanna Schraut" userId="fd38e926-74c5-4714-9a96-53b5cbe1cf22" providerId="ADAL" clId="{2B6545B0-05D3-4753-A89D-C3AF10BDD225}" dt="2025-01-17T10:06:30.099" v="22"/>
          <ac:spMkLst>
            <pc:docMk/>
            <pc:sldMk cId="2990313866" sldId="264"/>
            <ac:spMk id="19" creationId="{13C4E116-5307-9EB0-790C-9B6C8D6F79DB}"/>
          </ac:spMkLst>
        </pc:spChg>
        <pc:spChg chg="mod">
          <ac:chgData name="Susanna Schraut" userId="fd38e926-74c5-4714-9a96-53b5cbe1cf22" providerId="ADAL" clId="{2B6545B0-05D3-4753-A89D-C3AF10BDD225}" dt="2025-01-17T10:06:30.099" v="22"/>
          <ac:spMkLst>
            <pc:docMk/>
            <pc:sldMk cId="2990313866" sldId="264"/>
            <ac:spMk id="20" creationId="{B0651E92-D5F2-3941-895F-A243B5C36994}"/>
          </ac:spMkLst>
        </pc:spChg>
        <pc:spChg chg="mod">
          <ac:chgData name="Susanna Schraut" userId="fd38e926-74c5-4714-9a96-53b5cbe1cf22" providerId="ADAL" clId="{2B6545B0-05D3-4753-A89D-C3AF10BDD225}" dt="2025-01-17T10:06:30.099" v="22"/>
          <ac:spMkLst>
            <pc:docMk/>
            <pc:sldMk cId="2990313866" sldId="264"/>
            <ac:spMk id="25" creationId="{43F3A54C-7E8E-A565-D219-783A80B27CE7}"/>
          </ac:spMkLst>
        </pc:spChg>
        <pc:spChg chg="mod">
          <ac:chgData name="Susanna Schraut" userId="fd38e926-74c5-4714-9a96-53b5cbe1cf22" providerId="ADAL" clId="{2B6545B0-05D3-4753-A89D-C3AF10BDD225}" dt="2025-01-17T10:06:30.099" v="22"/>
          <ac:spMkLst>
            <pc:docMk/>
            <pc:sldMk cId="2990313866" sldId="264"/>
            <ac:spMk id="26" creationId="{98F9042B-7AD6-1CB2-CB73-4190BDA82106}"/>
          </ac:spMkLst>
        </pc:spChg>
        <pc:spChg chg="mod">
          <ac:chgData name="Susanna Schraut" userId="fd38e926-74c5-4714-9a96-53b5cbe1cf22" providerId="ADAL" clId="{2B6545B0-05D3-4753-A89D-C3AF10BDD225}" dt="2025-01-17T10:06:30.099" v="22"/>
          <ac:spMkLst>
            <pc:docMk/>
            <pc:sldMk cId="2990313866" sldId="264"/>
            <ac:spMk id="28" creationId="{69E782AF-8B81-1340-9CF6-0B61CC0B7938}"/>
          </ac:spMkLst>
        </pc:spChg>
        <pc:spChg chg="mod">
          <ac:chgData name="Susanna Schraut" userId="fd38e926-74c5-4714-9a96-53b5cbe1cf22" providerId="ADAL" clId="{2B6545B0-05D3-4753-A89D-C3AF10BDD225}" dt="2025-01-17T10:06:30.099" v="22"/>
          <ac:spMkLst>
            <pc:docMk/>
            <pc:sldMk cId="2990313866" sldId="264"/>
            <ac:spMk id="30" creationId="{90F394DF-E77D-B437-C780-C9AD04B92A2D}"/>
          </ac:spMkLst>
        </pc:spChg>
        <pc:spChg chg="mod">
          <ac:chgData name="Susanna Schraut" userId="fd38e926-74c5-4714-9a96-53b5cbe1cf22" providerId="ADAL" clId="{2B6545B0-05D3-4753-A89D-C3AF10BDD225}" dt="2025-01-17T10:06:30.099" v="22"/>
          <ac:spMkLst>
            <pc:docMk/>
            <pc:sldMk cId="2990313866" sldId="264"/>
            <ac:spMk id="34" creationId="{49EE71FE-BD22-436C-F2E6-D22E4872606A}"/>
          </ac:spMkLst>
        </pc:spChg>
        <pc:spChg chg="mod">
          <ac:chgData name="Susanna Schraut" userId="fd38e926-74c5-4714-9a96-53b5cbe1cf22" providerId="ADAL" clId="{2B6545B0-05D3-4753-A89D-C3AF10BDD225}" dt="2025-01-17T10:06:30.099" v="22"/>
          <ac:spMkLst>
            <pc:docMk/>
            <pc:sldMk cId="2990313866" sldId="264"/>
            <ac:spMk id="36" creationId="{780BAE18-1928-682B-ACF4-0DDAF02DFC33}"/>
          </ac:spMkLst>
        </pc:spChg>
        <pc:spChg chg="mod">
          <ac:chgData name="Susanna Schraut" userId="fd38e926-74c5-4714-9a96-53b5cbe1cf22" providerId="ADAL" clId="{2B6545B0-05D3-4753-A89D-C3AF10BDD225}" dt="2025-01-17T10:06:30.099" v="22"/>
          <ac:spMkLst>
            <pc:docMk/>
            <pc:sldMk cId="2990313866" sldId="264"/>
            <ac:spMk id="40" creationId="{A53D9955-C0C8-A7AF-4E52-8A3FC01DA911}"/>
          </ac:spMkLst>
        </pc:spChg>
        <pc:spChg chg="mod">
          <ac:chgData name="Susanna Schraut" userId="fd38e926-74c5-4714-9a96-53b5cbe1cf22" providerId="ADAL" clId="{2B6545B0-05D3-4753-A89D-C3AF10BDD225}" dt="2025-01-17T10:06:30.099" v="22"/>
          <ac:spMkLst>
            <pc:docMk/>
            <pc:sldMk cId="2990313866" sldId="264"/>
            <ac:spMk id="41" creationId="{9ACA12BE-2345-8F0B-A0BB-02453E523DA8}"/>
          </ac:spMkLst>
        </pc:spChg>
        <pc:spChg chg="mod">
          <ac:chgData name="Susanna Schraut" userId="fd38e926-74c5-4714-9a96-53b5cbe1cf22" providerId="ADAL" clId="{2B6545B0-05D3-4753-A89D-C3AF10BDD225}" dt="2025-01-17T10:06:30.099" v="22"/>
          <ac:spMkLst>
            <pc:docMk/>
            <pc:sldMk cId="2990313866" sldId="264"/>
            <ac:spMk id="42" creationId="{A484C9C6-1304-24B5-A072-DA755C02231D}"/>
          </ac:spMkLst>
        </pc:spChg>
        <pc:spChg chg="mod">
          <ac:chgData name="Susanna Schraut" userId="fd38e926-74c5-4714-9a96-53b5cbe1cf22" providerId="ADAL" clId="{2B6545B0-05D3-4753-A89D-C3AF10BDD225}" dt="2025-01-17T10:06:30.099" v="22"/>
          <ac:spMkLst>
            <pc:docMk/>
            <pc:sldMk cId="2990313866" sldId="264"/>
            <ac:spMk id="43" creationId="{FEEA5B34-0E37-3C69-1F0D-5E7CDD0E2218}"/>
          </ac:spMkLst>
        </pc:spChg>
        <pc:spChg chg="mod">
          <ac:chgData name="Susanna Schraut" userId="fd38e926-74c5-4714-9a96-53b5cbe1cf22" providerId="ADAL" clId="{2B6545B0-05D3-4753-A89D-C3AF10BDD225}" dt="2025-01-17T10:06:30.099" v="22"/>
          <ac:spMkLst>
            <pc:docMk/>
            <pc:sldMk cId="2990313866" sldId="264"/>
            <ac:spMk id="44" creationId="{D89A5321-4DD3-5621-292C-C7EC661910D9}"/>
          </ac:spMkLst>
        </pc:spChg>
        <pc:spChg chg="mod">
          <ac:chgData name="Susanna Schraut" userId="fd38e926-74c5-4714-9a96-53b5cbe1cf22" providerId="ADAL" clId="{2B6545B0-05D3-4753-A89D-C3AF10BDD225}" dt="2025-01-17T10:06:30.099" v="22"/>
          <ac:spMkLst>
            <pc:docMk/>
            <pc:sldMk cId="2990313866" sldId="264"/>
            <ac:spMk id="45" creationId="{D2542B3A-B661-6D91-B4E3-7FC7DA791F17}"/>
          </ac:spMkLst>
        </pc:spChg>
        <pc:spChg chg="mod">
          <ac:chgData name="Susanna Schraut" userId="fd38e926-74c5-4714-9a96-53b5cbe1cf22" providerId="ADAL" clId="{2B6545B0-05D3-4753-A89D-C3AF10BDD225}" dt="2025-01-17T10:06:30.099" v="22"/>
          <ac:spMkLst>
            <pc:docMk/>
            <pc:sldMk cId="2990313866" sldId="264"/>
            <ac:spMk id="46" creationId="{5679C5B2-D814-3A2B-9A43-B19DEDEC5819}"/>
          </ac:spMkLst>
        </pc:spChg>
        <pc:spChg chg="mod">
          <ac:chgData name="Susanna Schraut" userId="fd38e926-74c5-4714-9a96-53b5cbe1cf22" providerId="ADAL" clId="{2B6545B0-05D3-4753-A89D-C3AF10BDD225}" dt="2025-01-17T10:06:30.099" v="22"/>
          <ac:spMkLst>
            <pc:docMk/>
            <pc:sldMk cId="2990313866" sldId="264"/>
            <ac:spMk id="48" creationId="{BF0E588E-2C5D-9904-D1CD-678FA124B1AF}"/>
          </ac:spMkLst>
        </pc:spChg>
        <pc:spChg chg="mod">
          <ac:chgData name="Susanna Schraut" userId="fd38e926-74c5-4714-9a96-53b5cbe1cf22" providerId="ADAL" clId="{2B6545B0-05D3-4753-A89D-C3AF10BDD225}" dt="2025-01-17T10:06:30.099" v="22"/>
          <ac:spMkLst>
            <pc:docMk/>
            <pc:sldMk cId="2990313866" sldId="264"/>
            <ac:spMk id="49" creationId="{62307549-7B4A-C724-CC61-6EF5114F1364}"/>
          </ac:spMkLst>
        </pc:spChg>
        <pc:spChg chg="mod">
          <ac:chgData name="Susanna Schraut" userId="fd38e926-74c5-4714-9a96-53b5cbe1cf22" providerId="ADAL" clId="{2B6545B0-05D3-4753-A89D-C3AF10BDD225}" dt="2025-01-17T10:06:30.099" v="22"/>
          <ac:spMkLst>
            <pc:docMk/>
            <pc:sldMk cId="2990313866" sldId="264"/>
            <ac:spMk id="51" creationId="{B1590911-662F-CF4D-C2EC-7B515014896E}"/>
          </ac:spMkLst>
        </pc:spChg>
        <pc:spChg chg="mod">
          <ac:chgData name="Susanna Schraut" userId="fd38e926-74c5-4714-9a96-53b5cbe1cf22" providerId="ADAL" clId="{2B6545B0-05D3-4753-A89D-C3AF10BDD225}" dt="2025-01-17T10:06:30.099" v="22"/>
          <ac:spMkLst>
            <pc:docMk/>
            <pc:sldMk cId="2990313866" sldId="264"/>
            <ac:spMk id="53" creationId="{A336D99E-532B-8237-44E5-C617AB9479A8}"/>
          </ac:spMkLst>
        </pc:spChg>
        <pc:spChg chg="mod">
          <ac:chgData name="Susanna Schraut" userId="fd38e926-74c5-4714-9a96-53b5cbe1cf22" providerId="ADAL" clId="{2B6545B0-05D3-4753-A89D-C3AF10BDD225}" dt="2025-01-17T10:06:30.099" v="22"/>
          <ac:spMkLst>
            <pc:docMk/>
            <pc:sldMk cId="2990313866" sldId="264"/>
            <ac:spMk id="55" creationId="{FF4B3AB0-EFB6-904F-DD26-077197159DC5}"/>
          </ac:spMkLst>
        </pc:spChg>
        <pc:spChg chg="mod">
          <ac:chgData name="Susanna Schraut" userId="fd38e926-74c5-4714-9a96-53b5cbe1cf22" providerId="ADAL" clId="{2B6545B0-05D3-4753-A89D-C3AF10BDD225}" dt="2025-01-17T10:06:30.099" v="22"/>
          <ac:spMkLst>
            <pc:docMk/>
            <pc:sldMk cId="2990313866" sldId="264"/>
            <ac:spMk id="56" creationId="{7183AED1-71E8-6979-B5D4-A2E334ED282A}"/>
          </ac:spMkLst>
        </pc:spChg>
        <pc:spChg chg="mod">
          <ac:chgData name="Susanna Schraut" userId="fd38e926-74c5-4714-9a96-53b5cbe1cf22" providerId="ADAL" clId="{2B6545B0-05D3-4753-A89D-C3AF10BDD225}" dt="2025-01-17T10:06:30.099" v="22"/>
          <ac:spMkLst>
            <pc:docMk/>
            <pc:sldMk cId="2990313866" sldId="264"/>
            <ac:spMk id="58" creationId="{62E95F7A-1A7F-E824-D508-13EFEDDDEB17}"/>
          </ac:spMkLst>
        </pc:spChg>
        <pc:spChg chg="mod">
          <ac:chgData name="Susanna Schraut" userId="fd38e926-74c5-4714-9a96-53b5cbe1cf22" providerId="ADAL" clId="{2B6545B0-05D3-4753-A89D-C3AF10BDD225}" dt="2025-01-17T10:06:30.099" v="22"/>
          <ac:spMkLst>
            <pc:docMk/>
            <pc:sldMk cId="2990313866" sldId="264"/>
            <ac:spMk id="59" creationId="{9B3537E4-628C-E509-D58F-EA0D89C6AB64}"/>
          </ac:spMkLst>
        </pc:spChg>
        <pc:spChg chg="mod">
          <ac:chgData name="Susanna Schraut" userId="fd38e926-74c5-4714-9a96-53b5cbe1cf22" providerId="ADAL" clId="{2B6545B0-05D3-4753-A89D-C3AF10BDD225}" dt="2025-01-17T10:06:30.099" v="22"/>
          <ac:spMkLst>
            <pc:docMk/>
            <pc:sldMk cId="2990313866" sldId="264"/>
            <ac:spMk id="60" creationId="{48BE3E92-11BE-F13E-1A45-C4C38FC8A41D}"/>
          </ac:spMkLst>
        </pc:spChg>
        <pc:spChg chg="mod">
          <ac:chgData name="Susanna Schraut" userId="fd38e926-74c5-4714-9a96-53b5cbe1cf22" providerId="ADAL" clId="{2B6545B0-05D3-4753-A89D-C3AF10BDD225}" dt="2025-01-17T10:06:30.099" v="22"/>
          <ac:spMkLst>
            <pc:docMk/>
            <pc:sldMk cId="2990313866" sldId="264"/>
            <ac:spMk id="61" creationId="{ED148104-6D20-ED57-F03F-BC4D3C995E44}"/>
          </ac:spMkLst>
        </pc:spChg>
        <pc:spChg chg="mod">
          <ac:chgData name="Susanna Schraut" userId="fd38e926-74c5-4714-9a96-53b5cbe1cf22" providerId="ADAL" clId="{2B6545B0-05D3-4753-A89D-C3AF10BDD225}" dt="2025-01-17T10:06:30.099" v="22"/>
          <ac:spMkLst>
            <pc:docMk/>
            <pc:sldMk cId="2990313866" sldId="264"/>
            <ac:spMk id="62" creationId="{8C2A0C3A-D189-0FEE-02E5-F7BD35F71816}"/>
          </ac:spMkLst>
        </pc:spChg>
        <pc:spChg chg="mod">
          <ac:chgData name="Susanna Schraut" userId="fd38e926-74c5-4714-9a96-53b5cbe1cf22" providerId="ADAL" clId="{2B6545B0-05D3-4753-A89D-C3AF10BDD225}" dt="2025-01-17T10:06:30.099" v="22"/>
          <ac:spMkLst>
            <pc:docMk/>
            <pc:sldMk cId="2990313866" sldId="264"/>
            <ac:spMk id="63" creationId="{ACDF9E5A-D0A4-8DF9-F8A5-A517CBE6FEFA}"/>
          </ac:spMkLst>
        </pc:spChg>
        <pc:spChg chg="mod">
          <ac:chgData name="Susanna Schraut" userId="fd38e926-74c5-4714-9a96-53b5cbe1cf22" providerId="ADAL" clId="{2B6545B0-05D3-4753-A89D-C3AF10BDD225}" dt="2025-01-17T10:06:30.099" v="22"/>
          <ac:spMkLst>
            <pc:docMk/>
            <pc:sldMk cId="2990313866" sldId="264"/>
            <ac:spMk id="64" creationId="{3FD5500B-A1B5-271D-DA67-1BB0656A741A}"/>
          </ac:spMkLst>
        </pc:spChg>
        <pc:spChg chg="mod">
          <ac:chgData name="Susanna Schraut" userId="fd38e926-74c5-4714-9a96-53b5cbe1cf22" providerId="ADAL" clId="{2B6545B0-05D3-4753-A89D-C3AF10BDD225}" dt="2025-01-17T10:06:30.099" v="22"/>
          <ac:spMkLst>
            <pc:docMk/>
            <pc:sldMk cId="2990313866" sldId="264"/>
            <ac:spMk id="65" creationId="{872866DC-6F83-FB72-0BFF-031DAAE7D1E1}"/>
          </ac:spMkLst>
        </pc:spChg>
        <pc:spChg chg="mod">
          <ac:chgData name="Susanna Schraut" userId="fd38e926-74c5-4714-9a96-53b5cbe1cf22" providerId="ADAL" clId="{2B6545B0-05D3-4753-A89D-C3AF10BDD225}" dt="2025-01-17T10:06:30.099" v="22"/>
          <ac:spMkLst>
            <pc:docMk/>
            <pc:sldMk cId="2990313866" sldId="264"/>
            <ac:spMk id="67" creationId="{C2D959B7-3AC0-BDB5-7780-CEA4CC1E41E0}"/>
          </ac:spMkLst>
        </pc:spChg>
        <pc:spChg chg="mod">
          <ac:chgData name="Susanna Schraut" userId="fd38e926-74c5-4714-9a96-53b5cbe1cf22" providerId="ADAL" clId="{2B6545B0-05D3-4753-A89D-C3AF10BDD225}" dt="2025-01-17T10:06:30.099" v="22"/>
          <ac:spMkLst>
            <pc:docMk/>
            <pc:sldMk cId="2990313866" sldId="264"/>
            <ac:spMk id="69" creationId="{6C8FA00B-CBD7-BD81-526A-D7E80C7CD8A6}"/>
          </ac:spMkLst>
        </pc:spChg>
        <pc:spChg chg="mod">
          <ac:chgData name="Susanna Schraut" userId="fd38e926-74c5-4714-9a96-53b5cbe1cf22" providerId="ADAL" clId="{2B6545B0-05D3-4753-A89D-C3AF10BDD225}" dt="2025-01-17T10:06:30.099" v="22"/>
          <ac:spMkLst>
            <pc:docMk/>
            <pc:sldMk cId="2990313866" sldId="264"/>
            <ac:spMk id="70" creationId="{09FD2CDB-B248-27E0-852E-8A6329C6FB34}"/>
          </ac:spMkLst>
        </pc:spChg>
        <pc:spChg chg="mod">
          <ac:chgData name="Susanna Schraut" userId="fd38e926-74c5-4714-9a96-53b5cbe1cf22" providerId="ADAL" clId="{2B6545B0-05D3-4753-A89D-C3AF10BDD225}" dt="2025-01-17T10:06:30.099" v="22"/>
          <ac:spMkLst>
            <pc:docMk/>
            <pc:sldMk cId="2990313866" sldId="264"/>
            <ac:spMk id="71" creationId="{7A2C1EBE-B90F-B9AE-38E0-DDCC27C82F12}"/>
          </ac:spMkLst>
        </pc:spChg>
        <pc:spChg chg="mod">
          <ac:chgData name="Susanna Schraut" userId="fd38e926-74c5-4714-9a96-53b5cbe1cf22" providerId="ADAL" clId="{2B6545B0-05D3-4753-A89D-C3AF10BDD225}" dt="2025-01-17T10:06:30.099" v="22"/>
          <ac:spMkLst>
            <pc:docMk/>
            <pc:sldMk cId="2990313866" sldId="264"/>
            <ac:spMk id="72" creationId="{13F95A93-B1A9-C799-36E9-E485D96E89AD}"/>
          </ac:spMkLst>
        </pc:spChg>
        <pc:spChg chg="mod">
          <ac:chgData name="Susanna Schraut" userId="fd38e926-74c5-4714-9a96-53b5cbe1cf22" providerId="ADAL" clId="{2B6545B0-05D3-4753-A89D-C3AF10BDD225}" dt="2025-01-17T10:06:30.099" v="22"/>
          <ac:spMkLst>
            <pc:docMk/>
            <pc:sldMk cId="2990313866" sldId="264"/>
            <ac:spMk id="73" creationId="{35BC64A6-353A-CAD6-6C40-76A1AD07B4D4}"/>
          </ac:spMkLst>
        </pc:spChg>
        <pc:spChg chg="mod">
          <ac:chgData name="Susanna Schraut" userId="fd38e926-74c5-4714-9a96-53b5cbe1cf22" providerId="ADAL" clId="{2B6545B0-05D3-4753-A89D-C3AF10BDD225}" dt="2025-01-17T10:06:30.099" v="22"/>
          <ac:spMkLst>
            <pc:docMk/>
            <pc:sldMk cId="2990313866" sldId="264"/>
            <ac:spMk id="74" creationId="{2D84787F-6ECB-755B-1237-F5338ECC74A0}"/>
          </ac:spMkLst>
        </pc:spChg>
        <pc:spChg chg="mod">
          <ac:chgData name="Susanna Schraut" userId="fd38e926-74c5-4714-9a96-53b5cbe1cf22" providerId="ADAL" clId="{2B6545B0-05D3-4753-A89D-C3AF10BDD225}" dt="2025-01-17T10:06:30.099" v="22"/>
          <ac:spMkLst>
            <pc:docMk/>
            <pc:sldMk cId="2990313866" sldId="264"/>
            <ac:spMk id="75" creationId="{9F265E98-95F9-6285-D7C6-A06A89906309}"/>
          </ac:spMkLst>
        </pc:spChg>
        <pc:spChg chg="mod">
          <ac:chgData name="Susanna Schraut" userId="fd38e926-74c5-4714-9a96-53b5cbe1cf22" providerId="ADAL" clId="{2B6545B0-05D3-4753-A89D-C3AF10BDD225}" dt="2025-01-17T10:06:30.099" v="22"/>
          <ac:spMkLst>
            <pc:docMk/>
            <pc:sldMk cId="2990313866" sldId="264"/>
            <ac:spMk id="76" creationId="{F0F26E4B-FD28-CBCC-6FDE-FFDC7D61D654}"/>
          </ac:spMkLst>
        </pc:spChg>
        <pc:spChg chg="mod">
          <ac:chgData name="Susanna Schraut" userId="fd38e926-74c5-4714-9a96-53b5cbe1cf22" providerId="ADAL" clId="{2B6545B0-05D3-4753-A89D-C3AF10BDD225}" dt="2025-01-17T10:06:30.099" v="22"/>
          <ac:spMkLst>
            <pc:docMk/>
            <pc:sldMk cId="2990313866" sldId="264"/>
            <ac:spMk id="77" creationId="{B7EB17C3-A540-20EB-70B9-615DFDF896C8}"/>
          </ac:spMkLst>
        </pc:spChg>
        <pc:spChg chg="mod">
          <ac:chgData name="Susanna Schraut" userId="fd38e926-74c5-4714-9a96-53b5cbe1cf22" providerId="ADAL" clId="{2B6545B0-05D3-4753-A89D-C3AF10BDD225}" dt="2025-01-17T10:06:30.099" v="22"/>
          <ac:spMkLst>
            <pc:docMk/>
            <pc:sldMk cId="2990313866" sldId="264"/>
            <ac:spMk id="78" creationId="{03945016-562E-902F-2FA8-DC208CEEC64D}"/>
          </ac:spMkLst>
        </pc:spChg>
        <pc:spChg chg="mod">
          <ac:chgData name="Susanna Schraut" userId="fd38e926-74c5-4714-9a96-53b5cbe1cf22" providerId="ADAL" clId="{2B6545B0-05D3-4753-A89D-C3AF10BDD225}" dt="2025-01-17T10:06:30.099" v="22"/>
          <ac:spMkLst>
            <pc:docMk/>
            <pc:sldMk cId="2990313866" sldId="264"/>
            <ac:spMk id="79" creationId="{9393A968-A789-B5C0-E4E6-D44DAF266525}"/>
          </ac:spMkLst>
        </pc:spChg>
        <pc:spChg chg="mod">
          <ac:chgData name="Susanna Schraut" userId="fd38e926-74c5-4714-9a96-53b5cbe1cf22" providerId="ADAL" clId="{2B6545B0-05D3-4753-A89D-C3AF10BDD225}" dt="2025-01-17T10:06:30.099" v="22"/>
          <ac:spMkLst>
            <pc:docMk/>
            <pc:sldMk cId="2990313866" sldId="264"/>
            <ac:spMk id="80" creationId="{BE5B07F8-AB0E-AD62-1D21-0B5C6C9DE182}"/>
          </ac:spMkLst>
        </pc:spChg>
        <pc:spChg chg="mod">
          <ac:chgData name="Susanna Schraut" userId="fd38e926-74c5-4714-9a96-53b5cbe1cf22" providerId="ADAL" clId="{2B6545B0-05D3-4753-A89D-C3AF10BDD225}" dt="2025-01-17T10:06:30.099" v="22"/>
          <ac:spMkLst>
            <pc:docMk/>
            <pc:sldMk cId="2990313866" sldId="264"/>
            <ac:spMk id="81" creationId="{BCC89F86-F6A1-145A-9C4D-D5CF9ABFFF40}"/>
          </ac:spMkLst>
        </pc:spChg>
        <pc:spChg chg="mod">
          <ac:chgData name="Susanna Schraut" userId="fd38e926-74c5-4714-9a96-53b5cbe1cf22" providerId="ADAL" clId="{2B6545B0-05D3-4753-A89D-C3AF10BDD225}" dt="2025-01-17T10:06:30.099" v="22"/>
          <ac:spMkLst>
            <pc:docMk/>
            <pc:sldMk cId="2990313866" sldId="264"/>
            <ac:spMk id="82" creationId="{8B887353-CD18-BE6B-7285-26046663F71A}"/>
          </ac:spMkLst>
        </pc:spChg>
        <pc:spChg chg="mod">
          <ac:chgData name="Susanna Schraut" userId="fd38e926-74c5-4714-9a96-53b5cbe1cf22" providerId="ADAL" clId="{2B6545B0-05D3-4753-A89D-C3AF10BDD225}" dt="2025-01-17T10:06:30.099" v="22"/>
          <ac:spMkLst>
            <pc:docMk/>
            <pc:sldMk cId="2990313866" sldId="264"/>
            <ac:spMk id="83" creationId="{58ECC2C9-D21F-C8EF-6AED-FE46EC1142C5}"/>
          </ac:spMkLst>
        </pc:spChg>
        <pc:spChg chg="mod">
          <ac:chgData name="Susanna Schraut" userId="fd38e926-74c5-4714-9a96-53b5cbe1cf22" providerId="ADAL" clId="{2B6545B0-05D3-4753-A89D-C3AF10BDD225}" dt="2025-01-17T10:06:30.099" v="22"/>
          <ac:spMkLst>
            <pc:docMk/>
            <pc:sldMk cId="2990313866" sldId="264"/>
            <ac:spMk id="84" creationId="{E61E0572-53BE-A289-2FF0-90CBCDB5C4FF}"/>
          </ac:spMkLst>
        </pc:spChg>
        <pc:spChg chg="mod">
          <ac:chgData name="Susanna Schraut" userId="fd38e926-74c5-4714-9a96-53b5cbe1cf22" providerId="ADAL" clId="{2B6545B0-05D3-4753-A89D-C3AF10BDD225}" dt="2025-01-17T10:06:30.099" v="22"/>
          <ac:spMkLst>
            <pc:docMk/>
            <pc:sldMk cId="2990313866" sldId="264"/>
            <ac:spMk id="85" creationId="{B67F35FF-88D7-968D-80DD-3ADC915132C7}"/>
          </ac:spMkLst>
        </pc:spChg>
        <pc:spChg chg="mod">
          <ac:chgData name="Susanna Schraut" userId="fd38e926-74c5-4714-9a96-53b5cbe1cf22" providerId="ADAL" clId="{2B6545B0-05D3-4753-A89D-C3AF10BDD225}" dt="2025-01-17T10:06:30.099" v="22"/>
          <ac:spMkLst>
            <pc:docMk/>
            <pc:sldMk cId="2990313866" sldId="264"/>
            <ac:spMk id="86" creationId="{09F130C0-FF48-6D7F-06D5-75A697B8929B}"/>
          </ac:spMkLst>
        </pc:spChg>
        <pc:spChg chg="mod">
          <ac:chgData name="Susanna Schraut" userId="fd38e926-74c5-4714-9a96-53b5cbe1cf22" providerId="ADAL" clId="{2B6545B0-05D3-4753-A89D-C3AF10BDD225}" dt="2025-01-17T10:06:30.099" v="22"/>
          <ac:spMkLst>
            <pc:docMk/>
            <pc:sldMk cId="2990313866" sldId="264"/>
            <ac:spMk id="87" creationId="{EC195179-489C-DED5-13FD-9895AC1D5C18}"/>
          </ac:spMkLst>
        </pc:spChg>
        <pc:spChg chg="mod">
          <ac:chgData name="Susanna Schraut" userId="fd38e926-74c5-4714-9a96-53b5cbe1cf22" providerId="ADAL" clId="{2B6545B0-05D3-4753-A89D-C3AF10BDD225}" dt="2025-01-17T10:06:30.099" v="22"/>
          <ac:spMkLst>
            <pc:docMk/>
            <pc:sldMk cId="2990313866" sldId="264"/>
            <ac:spMk id="88" creationId="{74B18347-D77B-5D7A-5C60-CB4DE808259A}"/>
          </ac:spMkLst>
        </pc:spChg>
        <pc:spChg chg="mod">
          <ac:chgData name="Susanna Schraut" userId="fd38e926-74c5-4714-9a96-53b5cbe1cf22" providerId="ADAL" clId="{2B6545B0-05D3-4753-A89D-C3AF10BDD225}" dt="2025-01-17T10:06:30.099" v="22"/>
          <ac:spMkLst>
            <pc:docMk/>
            <pc:sldMk cId="2990313866" sldId="264"/>
            <ac:spMk id="89" creationId="{7CC69945-DB04-BE6C-A411-BFEB0630D2D6}"/>
          </ac:spMkLst>
        </pc:spChg>
        <pc:spChg chg="mod">
          <ac:chgData name="Susanna Schraut" userId="fd38e926-74c5-4714-9a96-53b5cbe1cf22" providerId="ADAL" clId="{2B6545B0-05D3-4753-A89D-C3AF10BDD225}" dt="2025-01-17T10:06:30.099" v="22"/>
          <ac:spMkLst>
            <pc:docMk/>
            <pc:sldMk cId="2990313866" sldId="264"/>
            <ac:spMk id="90" creationId="{F0C2DEBF-BC5D-752C-25BC-17B410EB7A48}"/>
          </ac:spMkLst>
        </pc:spChg>
        <pc:spChg chg="mod">
          <ac:chgData name="Susanna Schraut" userId="fd38e926-74c5-4714-9a96-53b5cbe1cf22" providerId="ADAL" clId="{2B6545B0-05D3-4753-A89D-C3AF10BDD225}" dt="2025-01-17T10:06:30.099" v="22"/>
          <ac:spMkLst>
            <pc:docMk/>
            <pc:sldMk cId="2990313866" sldId="264"/>
            <ac:spMk id="91" creationId="{55555B9B-D4A3-2F8D-9FE1-DF3217F3FC8E}"/>
          </ac:spMkLst>
        </pc:spChg>
        <pc:spChg chg="mod">
          <ac:chgData name="Susanna Schraut" userId="fd38e926-74c5-4714-9a96-53b5cbe1cf22" providerId="ADAL" clId="{2B6545B0-05D3-4753-A89D-C3AF10BDD225}" dt="2025-01-17T10:06:30.099" v="22"/>
          <ac:spMkLst>
            <pc:docMk/>
            <pc:sldMk cId="2990313866" sldId="264"/>
            <ac:spMk id="92" creationId="{CB267967-3A24-C07B-5401-D94B8D9FD0A2}"/>
          </ac:spMkLst>
        </pc:spChg>
        <pc:spChg chg="mod">
          <ac:chgData name="Susanna Schraut" userId="fd38e926-74c5-4714-9a96-53b5cbe1cf22" providerId="ADAL" clId="{2B6545B0-05D3-4753-A89D-C3AF10BDD225}" dt="2025-01-17T10:06:30.099" v="22"/>
          <ac:spMkLst>
            <pc:docMk/>
            <pc:sldMk cId="2990313866" sldId="264"/>
            <ac:spMk id="93" creationId="{34410ED2-1D78-345B-BE86-815DB68BC570}"/>
          </ac:spMkLst>
        </pc:spChg>
        <pc:spChg chg="mod">
          <ac:chgData name="Susanna Schraut" userId="fd38e926-74c5-4714-9a96-53b5cbe1cf22" providerId="ADAL" clId="{2B6545B0-05D3-4753-A89D-C3AF10BDD225}" dt="2025-01-17T10:06:30.099" v="22"/>
          <ac:spMkLst>
            <pc:docMk/>
            <pc:sldMk cId="2990313866" sldId="264"/>
            <ac:spMk id="94" creationId="{FB68639E-C8D6-480B-DF71-EF518BBE598F}"/>
          </ac:spMkLst>
        </pc:spChg>
        <pc:spChg chg="mod">
          <ac:chgData name="Susanna Schraut" userId="fd38e926-74c5-4714-9a96-53b5cbe1cf22" providerId="ADAL" clId="{2B6545B0-05D3-4753-A89D-C3AF10BDD225}" dt="2025-01-17T10:06:30.099" v="22"/>
          <ac:spMkLst>
            <pc:docMk/>
            <pc:sldMk cId="2990313866" sldId="264"/>
            <ac:spMk id="95" creationId="{0C2BE02B-6759-00D8-D1DA-5679AFCCFAA1}"/>
          </ac:spMkLst>
        </pc:spChg>
        <pc:spChg chg="mod">
          <ac:chgData name="Susanna Schraut" userId="fd38e926-74c5-4714-9a96-53b5cbe1cf22" providerId="ADAL" clId="{2B6545B0-05D3-4753-A89D-C3AF10BDD225}" dt="2025-01-17T10:06:30.099" v="22"/>
          <ac:spMkLst>
            <pc:docMk/>
            <pc:sldMk cId="2990313866" sldId="264"/>
            <ac:spMk id="96" creationId="{FB0FDCFD-9E77-5212-A1D6-B534A0EF735F}"/>
          </ac:spMkLst>
        </pc:spChg>
        <pc:spChg chg="mod">
          <ac:chgData name="Susanna Schraut" userId="fd38e926-74c5-4714-9a96-53b5cbe1cf22" providerId="ADAL" clId="{2B6545B0-05D3-4753-A89D-C3AF10BDD225}" dt="2025-01-17T10:06:30.099" v="22"/>
          <ac:spMkLst>
            <pc:docMk/>
            <pc:sldMk cId="2990313866" sldId="264"/>
            <ac:spMk id="97" creationId="{2188E2BD-F826-C0B1-2AEB-CA27BED2CDE2}"/>
          </ac:spMkLst>
        </pc:spChg>
        <pc:spChg chg="mod">
          <ac:chgData name="Susanna Schraut" userId="fd38e926-74c5-4714-9a96-53b5cbe1cf22" providerId="ADAL" clId="{2B6545B0-05D3-4753-A89D-C3AF10BDD225}" dt="2025-01-17T10:06:42.277" v="30"/>
          <ac:spMkLst>
            <pc:docMk/>
            <pc:sldMk cId="2990313866" sldId="264"/>
            <ac:spMk id="99" creationId="{23FFF5D4-6E66-B91A-9461-D109BC27E64E}"/>
          </ac:spMkLst>
        </pc:spChg>
        <pc:spChg chg="mod">
          <ac:chgData name="Susanna Schraut" userId="fd38e926-74c5-4714-9a96-53b5cbe1cf22" providerId="ADAL" clId="{2B6545B0-05D3-4753-A89D-C3AF10BDD225}" dt="2025-01-17T10:06:42.277" v="30"/>
          <ac:spMkLst>
            <pc:docMk/>
            <pc:sldMk cId="2990313866" sldId="264"/>
            <ac:spMk id="100" creationId="{0024FDDB-4FDA-6DAC-CD04-099EC4556254}"/>
          </ac:spMkLst>
        </pc:spChg>
        <pc:spChg chg="mod">
          <ac:chgData name="Susanna Schraut" userId="fd38e926-74c5-4714-9a96-53b5cbe1cf22" providerId="ADAL" clId="{2B6545B0-05D3-4753-A89D-C3AF10BDD225}" dt="2025-01-17T10:06:42.277" v="30"/>
          <ac:spMkLst>
            <pc:docMk/>
            <pc:sldMk cId="2990313866" sldId="264"/>
            <ac:spMk id="101" creationId="{41DE53DE-BC15-A2AA-7C5B-D443019BF1BB}"/>
          </ac:spMkLst>
        </pc:spChg>
        <pc:spChg chg="mod">
          <ac:chgData name="Susanna Schraut" userId="fd38e926-74c5-4714-9a96-53b5cbe1cf22" providerId="ADAL" clId="{2B6545B0-05D3-4753-A89D-C3AF10BDD225}" dt="2025-01-17T10:06:42.277" v="30"/>
          <ac:spMkLst>
            <pc:docMk/>
            <pc:sldMk cId="2990313866" sldId="264"/>
            <ac:spMk id="102" creationId="{23F2E24C-AE97-024B-E7C4-13AF813E0381}"/>
          </ac:spMkLst>
        </pc:spChg>
        <pc:spChg chg="mod">
          <ac:chgData name="Susanna Schraut" userId="fd38e926-74c5-4714-9a96-53b5cbe1cf22" providerId="ADAL" clId="{2B6545B0-05D3-4753-A89D-C3AF10BDD225}" dt="2025-01-17T10:06:42.277" v="30"/>
          <ac:spMkLst>
            <pc:docMk/>
            <pc:sldMk cId="2990313866" sldId="264"/>
            <ac:spMk id="103" creationId="{78E3AE13-7DFF-BE4D-C079-C5AC934E2727}"/>
          </ac:spMkLst>
        </pc:spChg>
        <pc:spChg chg="mod">
          <ac:chgData name="Susanna Schraut" userId="fd38e926-74c5-4714-9a96-53b5cbe1cf22" providerId="ADAL" clId="{2B6545B0-05D3-4753-A89D-C3AF10BDD225}" dt="2025-01-17T10:06:42.277" v="30"/>
          <ac:spMkLst>
            <pc:docMk/>
            <pc:sldMk cId="2990313866" sldId="264"/>
            <ac:spMk id="104" creationId="{5DD7E816-3C68-886B-E325-9BB5E2C69F3A}"/>
          </ac:spMkLst>
        </pc:spChg>
        <pc:spChg chg="mod">
          <ac:chgData name="Susanna Schraut" userId="fd38e926-74c5-4714-9a96-53b5cbe1cf22" providerId="ADAL" clId="{2B6545B0-05D3-4753-A89D-C3AF10BDD225}" dt="2025-01-17T10:06:42.277" v="30"/>
          <ac:spMkLst>
            <pc:docMk/>
            <pc:sldMk cId="2990313866" sldId="264"/>
            <ac:spMk id="105" creationId="{FEDE8192-F361-ACCE-FD91-9D36ABBAC06D}"/>
          </ac:spMkLst>
        </pc:spChg>
        <pc:spChg chg="mod">
          <ac:chgData name="Susanna Schraut" userId="fd38e926-74c5-4714-9a96-53b5cbe1cf22" providerId="ADAL" clId="{2B6545B0-05D3-4753-A89D-C3AF10BDD225}" dt="2025-01-17T10:06:42.277" v="30"/>
          <ac:spMkLst>
            <pc:docMk/>
            <pc:sldMk cId="2990313866" sldId="264"/>
            <ac:spMk id="106" creationId="{F09161A8-79BC-9E9F-89BA-6845C2895B64}"/>
          </ac:spMkLst>
        </pc:spChg>
        <pc:spChg chg="mod">
          <ac:chgData name="Susanna Schraut" userId="fd38e926-74c5-4714-9a96-53b5cbe1cf22" providerId="ADAL" clId="{2B6545B0-05D3-4753-A89D-C3AF10BDD225}" dt="2025-01-17T10:06:42.277" v="30"/>
          <ac:spMkLst>
            <pc:docMk/>
            <pc:sldMk cId="2990313866" sldId="264"/>
            <ac:spMk id="107" creationId="{F6F592B3-1AE1-76F4-E696-E634ED5EF029}"/>
          </ac:spMkLst>
        </pc:spChg>
        <pc:spChg chg="mod">
          <ac:chgData name="Susanna Schraut" userId="fd38e926-74c5-4714-9a96-53b5cbe1cf22" providerId="ADAL" clId="{2B6545B0-05D3-4753-A89D-C3AF10BDD225}" dt="2025-01-17T10:06:42.277" v="30"/>
          <ac:spMkLst>
            <pc:docMk/>
            <pc:sldMk cId="2990313866" sldId="264"/>
            <ac:spMk id="108" creationId="{CC14AD7A-E10A-140B-AC61-5BE8D16785DB}"/>
          </ac:spMkLst>
        </pc:spChg>
        <pc:spChg chg="mod">
          <ac:chgData name="Susanna Schraut" userId="fd38e926-74c5-4714-9a96-53b5cbe1cf22" providerId="ADAL" clId="{2B6545B0-05D3-4753-A89D-C3AF10BDD225}" dt="2025-01-17T10:06:42.277" v="30"/>
          <ac:spMkLst>
            <pc:docMk/>
            <pc:sldMk cId="2990313866" sldId="264"/>
            <ac:spMk id="109" creationId="{EEED239F-8023-76C4-A5E9-CC5DDCBB7D42}"/>
          </ac:spMkLst>
        </pc:spChg>
        <pc:spChg chg="mod">
          <ac:chgData name="Susanna Schraut" userId="fd38e926-74c5-4714-9a96-53b5cbe1cf22" providerId="ADAL" clId="{2B6545B0-05D3-4753-A89D-C3AF10BDD225}" dt="2025-01-17T10:06:42.277" v="30"/>
          <ac:spMkLst>
            <pc:docMk/>
            <pc:sldMk cId="2990313866" sldId="264"/>
            <ac:spMk id="110" creationId="{746520C5-7CF5-F454-4128-2FC571C55CBD}"/>
          </ac:spMkLst>
        </pc:spChg>
        <pc:spChg chg="mod">
          <ac:chgData name="Susanna Schraut" userId="fd38e926-74c5-4714-9a96-53b5cbe1cf22" providerId="ADAL" clId="{2B6545B0-05D3-4753-A89D-C3AF10BDD225}" dt="2025-01-17T10:06:42.277" v="30"/>
          <ac:spMkLst>
            <pc:docMk/>
            <pc:sldMk cId="2990313866" sldId="264"/>
            <ac:spMk id="111" creationId="{1D2E9D4B-A0DC-CDCB-F196-8A4C7528086C}"/>
          </ac:spMkLst>
        </pc:spChg>
        <pc:spChg chg="mod">
          <ac:chgData name="Susanna Schraut" userId="fd38e926-74c5-4714-9a96-53b5cbe1cf22" providerId="ADAL" clId="{2B6545B0-05D3-4753-A89D-C3AF10BDD225}" dt="2025-01-17T10:06:42.277" v="30"/>
          <ac:spMkLst>
            <pc:docMk/>
            <pc:sldMk cId="2990313866" sldId="264"/>
            <ac:spMk id="112" creationId="{AEA71CF8-3854-109B-6DCE-7397FCA78CDD}"/>
          </ac:spMkLst>
        </pc:spChg>
        <pc:spChg chg="mod">
          <ac:chgData name="Susanna Schraut" userId="fd38e926-74c5-4714-9a96-53b5cbe1cf22" providerId="ADAL" clId="{2B6545B0-05D3-4753-A89D-C3AF10BDD225}" dt="2025-01-17T10:06:42.277" v="30"/>
          <ac:spMkLst>
            <pc:docMk/>
            <pc:sldMk cId="2990313866" sldId="264"/>
            <ac:spMk id="113" creationId="{31E980CF-1BE8-9E04-807C-37E453265CEB}"/>
          </ac:spMkLst>
        </pc:spChg>
        <pc:spChg chg="mod">
          <ac:chgData name="Susanna Schraut" userId="fd38e926-74c5-4714-9a96-53b5cbe1cf22" providerId="ADAL" clId="{2B6545B0-05D3-4753-A89D-C3AF10BDD225}" dt="2025-01-17T10:06:42.277" v="30"/>
          <ac:spMkLst>
            <pc:docMk/>
            <pc:sldMk cId="2990313866" sldId="264"/>
            <ac:spMk id="114" creationId="{A45698B3-6C13-4E2F-0524-B799F0306F79}"/>
          </ac:spMkLst>
        </pc:spChg>
        <pc:spChg chg="mod">
          <ac:chgData name="Susanna Schraut" userId="fd38e926-74c5-4714-9a96-53b5cbe1cf22" providerId="ADAL" clId="{2B6545B0-05D3-4753-A89D-C3AF10BDD225}" dt="2025-01-17T10:06:42.277" v="30"/>
          <ac:spMkLst>
            <pc:docMk/>
            <pc:sldMk cId="2990313866" sldId="264"/>
            <ac:spMk id="115" creationId="{C103CBF2-81BB-4F55-196D-2E4F308439D8}"/>
          </ac:spMkLst>
        </pc:spChg>
        <pc:spChg chg="mod">
          <ac:chgData name="Susanna Schraut" userId="fd38e926-74c5-4714-9a96-53b5cbe1cf22" providerId="ADAL" clId="{2B6545B0-05D3-4753-A89D-C3AF10BDD225}" dt="2025-01-17T10:06:42.277" v="30"/>
          <ac:spMkLst>
            <pc:docMk/>
            <pc:sldMk cId="2990313866" sldId="264"/>
            <ac:spMk id="116" creationId="{0650C28F-09B6-D501-8B6A-FE53B5B7FF4B}"/>
          </ac:spMkLst>
        </pc:spChg>
        <pc:spChg chg="mod">
          <ac:chgData name="Susanna Schraut" userId="fd38e926-74c5-4714-9a96-53b5cbe1cf22" providerId="ADAL" clId="{2B6545B0-05D3-4753-A89D-C3AF10BDD225}" dt="2025-01-17T10:06:42.277" v="30"/>
          <ac:spMkLst>
            <pc:docMk/>
            <pc:sldMk cId="2990313866" sldId="264"/>
            <ac:spMk id="117" creationId="{4BB0A2DD-2127-5834-1E17-17680D82D6A0}"/>
          </ac:spMkLst>
        </pc:spChg>
        <pc:spChg chg="mod">
          <ac:chgData name="Susanna Schraut" userId="fd38e926-74c5-4714-9a96-53b5cbe1cf22" providerId="ADAL" clId="{2B6545B0-05D3-4753-A89D-C3AF10BDD225}" dt="2025-01-17T10:06:42.277" v="30"/>
          <ac:spMkLst>
            <pc:docMk/>
            <pc:sldMk cId="2990313866" sldId="264"/>
            <ac:spMk id="118" creationId="{EF97FF2F-6571-7EC6-7C86-9B037C64034E}"/>
          </ac:spMkLst>
        </pc:spChg>
        <pc:spChg chg="mod">
          <ac:chgData name="Susanna Schraut" userId="fd38e926-74c5-4714-9a96-53b5cbe1cf22" providerId="ADAL" clId="{2B6545B0-05D3-4753-A89D-C3AF10BDD225}" dt="2025-01-17T10:06:42.277" v="30"/>
          <ac:spMkLst>
            <pc:docMk/>
            <pc:sldMk cId="2990313866" sldId="264"/>
            <ac:spMk id="119" creationId="{373C7626-2C9C-C2F1-D397-B94B94F7D8BD}"/>
          </ac:spMkLst>
        </pc:spChg>
        <pc:spChg chg="mod">
          <ac:chgData name="Susanna Schraut" userId="fd38e926-74c5-4714-9a96-53b5cbe1cf22" providerId="ADAL" clId="{2B6545B0-05D3-4753-A89D-C3AF10BDD225}" dt="2025-01-17T10:06:42.277" v="30"/>
          <ac:spMkLst>
            <pc:docMk/>
            <pc:sldMk cId="2990313866" sldId="264"/>
            <ac:spMk id="120" creationId="{51765225-4E12-9CFB-35A0-F826D9735FA1}"/>
          </ac:spMkLst>
        </pc:spChg>
        <pc:spChg chg="mod">
          <ac:chgData name="Susanna Schraut" userId="fd38e926-74c5-4714-9a96-53b5cbe1cf22" providerId="ADAL" clId="{2B6545B0-05D3-4753-A89D-C3AF10BDD225}" dt="2025-01-17T10:06:42.277" v="30"/>
          <ac:spMkLst>
            <pc:docMk/>
            <pc:sldMk cId="2990313866" sldId="264"/>
            <ac:spMk id="121" creationId="{4790742C-5DAF-46E7-9D62-B433B4A06524}"/>
          </ac:spMkLst>
        </pc:spChg>
        <pc:spChg chg="mod">
          <ac:chgData name="Susanna Schraut" userId="fd38e926-74c5-4714-9a96-53b5cbe1cf22" providerId="ADAL" clId="{2B6545B0-05D3-4753-A89D-C3AF10BDD225}" dt="2025-01-17T10:06:42.277" v="30"/>
          <ac:spMkLst>
            <pc:docMk/>
            <pc:sldMk cId="2990313866" sldId="264"/>
            <ac:spMk id="122" creationId="{18665A23-5590-A045-B0D9-F0F39BB69615}"/>
          </ac:spMkLst>
        </pc:spChg>
        <pc:spChg chg="mod">
          <ac:chgData name="Susanna Schraut" userId="fd38e926-74c5-4714-9a96-53b5cbe1cf22" providerId="ADAL" clId="{2B6545B0-05D3-4753-A89D-C3AF10BDD225}" dt="2025-01-17T10:06:42.277" v="30"/>
          <ac:spMkLst>
            <pc:docMk/>
            <pc:sldMk cId="2990313866" sldId="264"/>
            <ac:spMk id="123" creationId="{9A3B8440-0A9E-7044-A785-4AEF3F47ED52}"/>
          </ac:spMkLst>
        </pc:spChg>
        <pc:spChg chg="mod">
          <ac:chgData name="Susanna Schraut" userId="fd38e926-74c5-4714-9a96-53b5cbe1cf22" providerId="ADAL" clId="{2B6545B0-05D3-4753-A89D-C3AF10BDD225}" dt="2025-01-17T10:06:42.277" v="30"/>
          <ac:spMkLst>
            <pc:docMk/>
            <pc:sldMk cId="2990313866" sldId="264"/>
            <ac:spMk id="124" creationId="{C8E05024-AD2A-82FC-F437-3CC30A22480A}"/>
          </ac:spMkLst>
        </pc:spChg>
        <pc:spChg chg="mod">
          <ac:chgData name="Susanna Schraut" userId="fd38e926-74c5-4714-9a96-53b5cbe1cf22" providerId="ADAL" clId="{2B6545B0-05D3-4753-A89D-C3AF10BDD225}" dt="2025-01-17T10:06:42.277" v="30"/>
          <ac:spMkLst>
            <pc:docMk/>
            <pc:sldMk cId="2990313866" sldId="264"/>
            <ac:spMk id="125" creationId="{39024838-7B97-37FB-E35F-82C8E4C64A90}"/>
          </ac:spMkLst>
        </pc:spChg>
        <pc:spChg chg="mod">
          <ac:chgData name="Susanna Schraut" userId="fd38e926-74c5-4714-9a96-53b5cbe1cf22" providerId="ADAL" clId="{2B6545B0-05D3-4753-A89D-C3AF10BDD225}" dt="2025-01-17T10:06:42.277" v="30"/>
          <ac:spMkLst>
            <pc:docMk/>
            <pc:sldMk cId="2990313866" sldId="264"/>
            <ac:spMk id="126" creationId="{E8C30981-E879-515D-2A64-38C814A11D65}"/>
          </ac:spMkLst>
        </pc:spChg>
        <pc:spChg chg="mod">
          <ac:chgData name="Susanna Schraut" userId="fd38e926-74c5-4714-9a96-53b5cbe1cf22" providerId="ADAL" clId="{2B6545B0-05D3-4753-A89D-C3AF10BDD225}" dt="2025-01-17T10:06:42.277" v="30"/>
          <ac:spMkLst>
            <pc:docMk/>
            <pc:sldMk cId="2990313866" sldId="264"/>
            <ac:spMk id="127" creationId="{D5663204-810F-A1A2-D8BA-68E81C72B51A}"/>
          </ac:spMkLst>
        </pc:spChg>
        <pc:spChg chg="mod">
          <ac:chgData name="Susanna Schraut" userId="fd38e926-74c5-4714-9a96-53b5cbe1cf22" providerId="ADAL" clId="{2B6545B0-05D3-4753-A89D-C3AF10BDD225}" dt="2025-01-17T10:06:42.277" v="30"/>
          <ac:spMkLst>
            <pc:docMk/>
            <pc:sldMk cId="2990313866" sldId="264"/>
            <ac:spMk id="128" creationId="{A2EED119-A3DF-CE60-F852-B88A4B8137E4}"/>
          </ac:spMkLst>
        </pc:spChg>
        <pc:spChg chg="mod">
          <ac:chgData name="Susanna Schraut" userId="fd38e926-74c5-4714-9a96-53b5cbe1cf22" providerId="ADAL" clId="{2B6545B0-05D3-4753-A89D-C3AF10BDD225}" dt="2025-01-17T10:06:42.277" v="30"/>
          <ac:spMkLst>
            <pc:docMk/>
            <pc:sldMk cId="2990313866" sldId="264"/>
            <ac:spMk id="129" creationId="{80ACA228-6E2A-5E2C-4A25-1AFD84B34A3C}"/>
          </ac:spMkLst>
        </pc:spChg>
        <pc:spChg chg="mod">
          <ac:chgData name="Susanna Schraut" userId="fd38e926-74c5-4714-9a96-53b5cbe1cf22" providerId="ADAL" clId="{2B6545B0-05D3-4753-A89D-C3AF10BDD225}" dt="2025-01-17T10:06:42.277" v="30"/>
          <ac:spMkLst>
            <pc:docMk/>
            <pc:sldMk cId="2990313866" sldId="264"/>
            <ac:spMk id="130" creationId="{4EAAD3CB-DB46-A61E-B6FE-5811E1A55A3C}"/>
          </ac:spMkLst>
        </pc:spChg>
        <pc:spChg chg="mod">
          <ac:chgData name="Susanna Schraut" userId="fd38e926-74c5-4714-9a96-53b5cbe1cf22" providerId="ADAL" clId="{2B6545B0-05D3-4753-A89D-C3AF10BDD225}" dt="2025-01-17T10:06:42.277" v="30"/>
          <ac:spMkLst>
            <pc:docMk/>
            <pc:sldMk cId="2990313866" sldId="264"/>
            <ac:spMk id="131" creationId="{049D8E42-6872-1B4B-7116-E6DC58A63E31}"/>
          </ac:spMkLst>
        </pc:spChg>
        <pc:spChg chg="mod">
          <ac:chgData name="Susanna Schraut" userId="fd38e926-74c5-4714-9a96-53b5cbe1cf22" providerId="ADAL" clId="{2B6545B0-05D3-4753-A89D-C3AF10BDD225}" dt="2025-01-17T10:06:42.277" v="30"/>
          <ac:spMkLst>
            <pc:docMk/>
            <pc:sldMk cId="2990313866" sldId="264"/>
            <ac:spMk id="132" creationId="{6ED1FEAD-5A45-1C01-D99D-6F02470A80BF}"/>
          </ac:spMkLst>
        </pc:spChg>
        <pc:spChg chg="mod">
          <ac:chgData name="Susanna Schraut" userId="fd38e926-74c5-4714-9a96-53b5cbe1cf22" providerId="ADAL" clId="{2B6545B0-05D3-4753-A89D-C3AF10BDD225}" dt="2025-01-17T10:06:42.277" v="30"/>
          <ac:spMkLst>
            <pc:docMk/>
            <pc:sldMk cId="2990313866" sldId="264"/>
            <ac:spMk id="133" creationId="{8F6821E2-E2BC-115C-6D7F-CCA7D10389E6}"/>
          </ac:spMkLst>
        </pc:spChg>
        <pc:spChg chg="mod">
          <ac:chgData name="Susanna Schraut" userId="fd38e926-74c5-4714-9a96-53b5cbe1cf22" providerId="ADAL" clId="{2B6545B0-05D3-4753-A89D-C3AF10BDD225}" dt="2025-01-17T10:06:42.277" v="30"/>
          <ac:spMkLst>
            <pc:docMk/>
            <pc:sldMk cId="2990313866" sldId="264"/>
            <ac:spMk id="134" creationId="{5ABD0B29-F727-12EC-C204-484DE1A94C2F}"/>
          </ac:spMkLst>
        </pc:spChg>
        <pc:spChg chg="mod">
          <ac:chgData name="Susanna Schraut" userId="fd38e926-74c5-4714-9a96-53b5cbe1cf22" providerId="ADAL" clId="{2B6545B0-05D3-4753-A89D-C3AF10BDD225}" dt="2025-01-17T10:06:42.277" v="30"/>
          <ac:spMkLst>
            <pc:docMk/>
            <pc:sldMk cId="2990313866" sldId="264"/>
            <ac:spMk id="135" creationId="{EEFD0D30-162A-0E9E-29F6-3D09C4AA893E}"/>
          </ac:spMkLst>
        </pc:spChg>
        <pc:spChg chg="mod">
          <ac:chgData name="Susanna Schraut" userId="fd38e926-74c5-4714-9a96-53b5cbe1cf22" providerId="ADAL" clId="{2B6545B0-05D3-4753-A89D-C3AF10BDD225}" dt="2025-01-17T10:06:42.277" v="30"/>
          <ac:spMkLst>
            <pc:docMk/>
            <pc:sldMk cId="2990313866" sldId="264"/>
            <ac:spMk id="136" creationId="{CDE2029B-A348-1FEC-0841-BBEA9AFB1C97}"/>
          </ac:spMkLst>
        </pc:spChg>
        <pc:spChg chg="mod">
          <ac:chgData name="Susanna Schraut" userId="fd38e926-74c5-4714-9a96-53b5cbe1cf22" providerId="ADAL" clId="{2B6545B0-05D3-4753-A89D-C3AF10BDD225}" dt="2025-01-17T10:06:42.277" v="30"/>
          <ac:spMkLst>
            <pc:docMk/>
            <pc:sldMk cId="2990313866" sldId="264"/>
            <ac:spMk id="137" creationId="{BA884B97-7614-068E-47D5-51DA5C4EE3C8}"/>
          </ac:spMkLst>
        </pc:spChg>
        <pc:spChg chg="mod">
          <ac:chgData name="Susanna Schraut" userId="fd38e926-74c5-4714-9a96-53b5cbe1cf22" providerId="ADAL" clId="{2B6545B0-05D3-4753-A89D-C3AF10BDD225}" dt="2025-01-17T10:06:42.277" v="30"/>
          <ac:spMkLst>
            <pc:docMk/>
            <pc:sldMk cId="2990313866" sldId="264"/>
            <ac:spMk id="138" creationId="{D207EE12-9FC8-B9BA-7F49-72108824DEEC}"/>
          </ac:spMkLst>
        </pc:spChg>
        <pc:spChg chg="mod">
          <ac:chgData name="Susanna Schraut" userId="fd38e926-74c5-4714-9a96-53b5cbe1cf22" providerId="ADAL" clId="{2B6545B0-05D3-4753-A89D-C3AF10BDD225}" dt="2025-01-17T10:06:42.277" v="30"/>
          <ac:spMkLst>
            <pc:docMk/>
            <pc:sldMk cId="2990313866" sldId="264"/>
            <ac:spMk id="139" creationId="{B0F6DC33-AE67-6287-E5C0-28CD50527E72}"/>
          </ac:spMkLst>
        </pc:spChg>
        <pc:spChg chg="mod">
          <ac:chgData name="Susanna Schraut" userId="fd38e926-74c5-4714-9a96-53b5cbe1cf22" providerId="ADAL" clId="{2B6545B0-05D3-4753-A89D-C3AF10BDD225}" dt="2025-01-17T10:06:42.277" v="30"/>
          <ac:spMkLst>
            <pc:docMk/>
            <pc:sldMk cId="2990313866" sldId="264"/>
            <ac:spMk id="140" creationId="{CC2A11A1-2B48-FE6C-B7CB-52E71B47528F}"/>
          </ac:spMkLst>
        </pc:spChg>
        <pc:spChg chg="mod">
          <ac:chgData name="Susanna Schraut" userId="fd38e926-74c5-4714-9a96-53b5cbe1cf22" providerId="ADAL" clId="{2B6545B0-05D3-4753-A89D-C3AF10BDD225}" dt="2025-01-17T10:06:42.277" v="30"/>
          <ac:spMkLst>
            <pc:docMk/>
            <pc:sldMk cId="2990313866" sldId="264"/>
            <ac:spMk id="141" creationId="{A750CCA0-C3CA-B310-E15D-98FD2D2EA920}"/>
          </ac:spMkLst>
        </pc:spChg>
        <pc:spChg chg="mod">
          <ac:chgData name="Susanna Schraut" userId="fd38e926-74c5-4714-9a96-53b5cbe1cf22" providerId="ADAL" clId="{2B6545B0-05D3-4753-A89D-C3AF10BDD225}" dt="2025-01-17T10:06:42.277" v="30"/>
          <ac:spMkLst>
            <pc:docMk/>
            <pc:sldMk cId="2990313866" sldId="264"/>
            <ac:spMk id="142" creationId="{D9CABB5A-BEA1-BB02-5173-E4488D42E7A6}"/>
          </ac:spMkLst>
        </pc:spChg>
        <pc:spChg chg="mod">
          <ac:chgData name="Susanna Schraut" userId="fd38e926-74c5-4714-9a96-53b5cbe1cf22" providerId="ADAL" clId="{2B6545B0-05D3-4753-A89D-C3AF10BDD225}" dt="2025-01-17T10:06:42.277" v="30"/>
          <ac:spMkLst>
            <pc:docMk/>
            <pc:sldMk cId="2990313866" sldId="264"/>
            <ac:spMk id="143" creationId="{AE2779B5-7962-FB1F-3C3C-901D94AFF18D}"/>
          </ac:spMkLst>
        </pc:spChg>
        <pc:spChg chg="mod">
          <ac:chgData name="Susanna Schraut" userId="fd38e926-74c5-4714-9a96-53b5cbe1cf22" providerId="ADAL" clId="{2B6545B0-05D3-4753-A89D-C3AF10BDD225}" dt="2025-01-17T10:06:42.277" v="30"/>
          <ac:spMkLst>
            <pc:docMk/>
            <pc:sldMk cId="2990313866" sldId="264"/>
            <ac:spMk id="144" creationId="{43BD80F6-9943-DC2D-4709-99C91CF6EDA6}"/>
          </ac:spMkLst>
        </pc:spChg>
        <pc:spChg chg="mod">
          <ac:chgData name="Susanna Schraut" userId="fd38e926-74c5-4714-9a96-53b5cbe1cf22" providerId="ADAL" clId="{2B6545B0-05D3-4753-A89D-C3AF10BDD225}" dt="2025-01-17T10:06:42.277" v="30"/>
          <ac:spMkLst>
            <pc:docMk/>
            <pc:sldMk cId="2990313866" sldId="264"/>
            <ac:spMk id="145" creationId="{CB146F40-A2BB-BFA8-154F-561E6B7CB8F4}"/>
          </ac:spMkLst>
        </pc:spChg>
        <pc:spChg chg="mod">
          <ac:chgData name="Susanna Schraut" userId="fd38e926-74c5-4714-9a96-53b5cbe1cf22" providerId="ADAL" clId="{2B6545B0-05D3-4753-A89D-C3AF10BDD225}" dt="2025-01-17T10:06:42.277" v="30"/>
          <ac:spMkLst>
            <pc:docMk/>
            <pc:sldMk cId="2990313866" sldId="264"/>
            <ac:spMk id="146" creationId="{374A9F19-5474-2B98-B75F-4C9444C780BC}"/>
          </ac:spMkLst>
        </pc:spChg>
        <pc:spChg chg="mod">
          <ac:chgData name="Susanna Schraut" userId="fd38e926-74c5-4714-9a96-53b5cbe1cf22" providerId="ADAL" clId="{2B6545B0-05D3-4753-A89D-C3AF10BDD225}" dt="2025-01-17T10:06:42.277" v="30"/>
          <ac:spMkLst>
            <pc:docMk/>
            <pc:sldMk cId="2990313866" sldId="264"/>
            <ac:spMk id="147" creationId="{F5E82CEA-5413-A9F0-DB8E-78A3FB9EA751}"/>
          </ac:spMkLst>
        </pc:spChg>
        <pc:spChg chg="mod">
          <ac:chgData name="Susanna Schraut" userId="fd38e926-74c5-4714-9a96-53b5cbe1cf22" providerId="ADAL" clId="{2B6545B0-05D3-4753-A89D-C3AF10BDD225}" dt="2025-01-17T10:06:42.277" v="30"/>
          <ac:spMkLst>
            <pc:docMk/>
            <pc:sldMk cId="2990313866" sldId="264"/>
            <ac:spMk id="148" creationId="{1A92AE75-BA72-6EC7-6169-6FC7F02EB263}"/>
          </ac:spMkLst>
        </pc:spChg>
        <pc:spChg chg="mod">
          <ac:chgData name="Susanna Schraut" userId="fd38e926-74c5-4714-9a96-53b5cbe1cf22" providerId="ADAL" clId="{2B6545B0-05D3-4753-A89D-C3AF10BDD225}" dt="2025-01-17T10:06:42.277" v="30"/>
          <ac:spMkLst>
            <pc:docMk/>
            <pc:sldMk cId="2990313866" sldId="264"/>
            <ac:spMk id="149" creationId="{06E23609-223C-4DD5-8C4B-1A9E5ED1C12B}"/>
          </ac:spMkLst>
        </pc:spChg>
        <pc:spChg chg="mod">
          <ac:chgData name="Susanna Schraut" userId="fd38e926-74c5-4714-9a96-53b5cbe1cf22" providerId="ADAL" clId="{2B6545B0-05D3-4753-A89D-C3AF10BDD225}" dt="2025-01-17T10:06:42.277" v="30"/>
          <ac:spMkLst>
            <pc:docMk/>
            <pc:sldMk cId="2990313866" sldId="264"/>
            <ac:spMk id="150" creationId="{7A0A0938-CF7F-FBED-5189-A4E035C7278D}"/>
          </ac:spMkLst>
        </pc:spChg>
        <pc:spChg chg="mod">
          <ac:chgData name="Susanna Schraut" userId="fd38e926-74c5-4714-9a96-53b5cbe1cf22" providerId="ADAL" clId="{2B6545B0-05D3-4753-A89D-C3AF10BDD225}" dt="2025-01-17T10:06:42.277" v="30"/>
          <ac:spMkLst>
            <pc:docMk/>
            <pc:sldMk cId="2990313866" sldId="264"/>
            <ac:spMk id="151" creationId="{848F1890-82A9-4014-CB25-E7CB17399C50}"/>
          </ac:spMkLst>
        </pc:spChg>
        <pc:spChg chg="mod">
          <ac:chgData name="Susanna Schraut" userId="fd38e926-74c5-4714-9a96-53b5cbe1cf22" providerId="ADAL" clId="{2B6545B0-05D3-4753-A89D-C3AF10BDD225}" dt="2025-01-17T10:06:42.277" v="30"/>
          <ac:spMkLst>
            <pc:docMk/>
            <pc:sldMk cId="2990313866" sldId="264"/>
            <ac:spMk id="152" creationId="{6B4C1D0D-5EDE-0B80-027D-1758D7011713}"/>
          </ac:spMkLst>
        </pc:spChg>
        <pc:spChg chg="mod">
          <ac:chgData name="Susanna Schraut" userId="fd38e926-74c5-4714-9a96-53b5cbe1cf22" providerId="ADAL" clId="{2B6545B0-05D3-4753-A89D-C3AF10BDD225}" dt="2025-01-17T10:06:42.277" v="30"/>
          <ac:spMkLst>
            <pc:docMk/>
            <pc:sldMk cId="2990313866" sldId="264"/>
            <ac:spMk id="153" creationId="{F4B71ED7-D709-30F5-B5ED-D5C803697A96}"/>
          </ac:spMkLst>
        </pc:spChg>
        <pc:spChg chg="mod">
          <ac:chgData name="Susanna Schraut" userId="fd38e926-74c5-4714-9a96-53b5cbe1cf22" providerId="ADAL" clId="{2B6545B0-05D3-4753-A89D-C3AF10BDD225}" dt="2025-01-17T10:06:42.277" v="30"/>
          <ac:spMkLst>
            <pc:docMk/>
            <pc:sldMk cId="2990313866" sldId="264"/>
            <ac:spMk id="154" creationId="{4FE0F8A3-F6B5-DAAF-52E9-2662E051B28A}"/>
          </ac:spMkLst>
        </pc:spChg>
        <pc:spChg chg="mod">
          <ac:chgData name="Susanna Schraut" userId="fd38e926-74c5-4714-9a96-53b5cbe1cf22" providerId="ADAL" clId="{2B6545B0-05D3-4753-A89D-C3AF10BDD225}" dt="2025-01-17T10:06:42.277" v="30"/>
          <ac:spMkLst>
            <pc:docMk/>
            <pc:sldMk cId="2990313866" sldId="264"/>
            <ac:spMk id="155" creationId="{E898893F-8B8E-0E92-F143-E6EE5B47B820}"/>
          </ac:spMkLst>
        </pc:spChg>
        <pc:spChg chg="mod">
          <ac:chgData name="Susanna Schraut" userId="fd38e926-74c5-4714-9a96-53b5cbe1cf22" providerId="ADAL" clId="{2B6545B0-05D3-4753-A89D-C3AF10BDD225}" dt="2025-01-17T10:06:42.277" v="30"/>
          <ac:spMkLst>
            <pc:docMk/>
            <pc:sldMk cId="2990313866" sldId="264"/>
            <ac:spMk id="156" creationId="{677BB324-8B11-6E9D-8126-82E5F9D62B81}"/>
          </ac:spMkLst>
        </pc:spChg>
        <pc:spChg chg="mod">
          <ac:chgData name="Susanna Schraut" userId="fd38e926-74c5-4714-9a96-53b5cbe1cf22" providerId="ADAL" clId="{2B6545B0-05D3-4753-A89D-C3AF10BDD225}" dt="2025-01-17T10:06:42.277" v="30"/>
          <ac:spMkLst>
            <pc:docMk/>
            <pc:sldMk cId="2990313866" sldId="264"/>
            <ac:spMk id="157" creationId="{83FF2C66-5BCF-CA8B-A84F-7E0C5FA5853D}"/>
          </ac:spMkLst>
        </pc:spChg>
        <pc:spChg chg="mod">
          <ac:chgData name="Susanna Schraut" userId="fd38e926-74c5-4714-9a96-53b5cbe1cf22" providerId="ADAL" clId="{2B6545B0-05D3-4753-A89D-C3AF10BDD225}" dt="2025-01-17T10:06:42.277" v="30"/>
          <ac:spMkLst>
            <pc:docMk/>
            <pc:sldMk cId="2990313866" sldId="264"/>
            <ac:spMk id="158" creationId="{0379B614-C2AC-A90F-D3F4-4BAA86209FBF}"/>
          </ac:spMkLst>
        </pc:spChg>
        <pc:spChg chg="mod">
          <ac:chgData name="Susanna Schraut" userId="fd38e926-74c5-4714-9a96-53b5cbe1cf22" providerId="ADAL" clId="{2B6545B0-05D3-4753-A89D-C3AF10BDD225}" dt="2025-01-17T10:06:42.277" v="30"/>
          <ac:spMkLst>
            <pc:docMk/>
            <pc:sldMk cId="2990313866" sldId="264"/>
            <ac:spMk id="159" creationId="{24D04EA2-26B2-F26C-1B41-52563E73BEED}"/>
          </ac:spMkLst>
        </pc:spChg>
        <pc:spChg chg="mod">
          <ac:chgData name="Susanna Schraut" userId="fd38e926-74c5-4714-9a96-53b5cbe1cf22" providerId="ADAL" clId="{2B6545B0-05D3-4753-A89D-C3AF10BDD225}" dt="2025-01-17T10:06:42.277" v="30"/>
          <ac:spMkLst>
            <pc:docMk/>
            <pc:sldMk cId="2990313866" sldId="264"/>
            <ac:spMk id="160" creationId="{9679F695-7B6D-5F1E-4B7D-A175BCF07721}"/>
          </ac:spMkLst>
        </pc:spChg>
        <pc:spChg chg="mod">
          <ac:chgData name="Susanna Schraut" userId="fd38e926-74c5-4714-9a96-53b5cbe1cf22" providerId="ADAL" clId="{2B6545B0-05D3-4753-A89D-C3AF10BDD225}" dt="2025-01-17T10:06:42.277" v="30"/>
          <ac:spMkLst>
            <pc:docMk/>
            <pc:sldMk cId="2990313866" sldId="264"/>
            <ac:spMk id="161" creationId="{B25F1CA3-4351-1793-25CE-0C4B49F6AE55}"/>
          </ac:spMkLst>
        </pc:spChg>
        <pc:spChg chg="mod">
          <ac:chgData name="Susanna Schraut" userId="fd38e926-74c5-4714-9a96-53b5cbe1cf22" providerId="ADAL" clId="{2B6545B0-05D3-4753-A89D-C3AF10BDD225}" dt="2025-01-17T10:06:42.277" v="30"/>
          <ac:spMkLst>
            <pc:docMk/>
            <pc:sldMk cId="2990313866" sldId="264"/>
            <ac:spMk id="162" creationId="{37C3A055-4CDC-2E81-D846-68F8B3E730CB}"/>
          </ac:spMkLst>
        </pc:spChg>
        <pc:grpChg chg="add del mod">
          <ac:chgData name="Susanna Schraut" userId="fd38e926-74c5-4714-9a96-53b5cbe1cf22" providerId="ADAL" clId="{2B6545B0-05D3-4753-A89D-C3AF10BDD225}" dt="2025-01-17T10:06:41.956" v="29" actId="478"/>
          <ac:grpSpMkLst>
            <pc:docMk/>
            <pc:sldMk cId="2990313866" sldId="264"/>
            <ac:grpSpMk id="10" creationId="{972C211B-CE59-A42A-D4FB-EF8AF63BD501}"/>
          </ac:grpSpMkLst>
        </pc:grpChg>
        <pc:grpChg chg="add mod">
          <ac:chgData name="Susanna Schraut" userId="fd38e926-74c5-4714-9a96-53b5cbe1cf22" providerId="ADAL" clId="{2B6545B0-05D3-4753-A89D-C3AF10BDD225}" dt="2025-01-17T10:06:42.277" v="30"/>
          <ac:grpSpMkLst>
            <pc:docMk/>
            <pc:sldMk cId="2990313866" sldId="264"/>
            <ac:grpSpMk id="98" creationId="{20530E1A-BC08-AF58-ECA4-840BD63EE1AF}"/>
          </ac:grpSpMkLst>
        </pc:grpChg>
        <pc:picChg chg="del">
          <ac:chgData name="Susanna Schraut" userId="fd38e926-74c5-4714-9a96-53b5cbe1cf22" providerId="ADAL" clId="{2B6545B0-05D3-4753-A89D-C3AF10BDD225}" dt="2025-01-17T10:06:29.729" v="21" actId="478"/>
          <ac:picMkLst>
            <pc:docMk/>
            <pc:sldMk cId="2990313866" sldId="264"/>
            <ac:picMk id="2" creationId="{13AC0C55-4F94-8A39-4182-D76C7A0695F1}"/>
          </ac:picMkLst>
        </pc:picChg>
      </pc:sldChg>
      <pc:sldChg chg="addSp delSp modSp mod delCm modCm">
        <pc:chgData name="Susanna Schraut" userId="fd38e926-74c5-4714-9a96-53b5cbe1cf22" providerId="ADAL" clId="{2B6545B0-05D3-4753-A89D-C3AF10BDD225}" dt="2025-01-17T10:07:24.732" v="31" actId="478"/>
        <pc:sldMkLst>
          <pc:docMk/>
          <pc:sldMk cId="1190896817" sldId="265"/>
        </pc:sldMkLst>
        <pc:spChg chg="mod">
          <ac:chgData name="Susanna Schraut" userId="fd38e926-74c5-4714-9a96-53b5cbe1cf22" providerId="ADAL" clId="{2B6545B0-05D3-4753-A89D-C3AF10BDD225}" dt="2025-01-17T10:00:29.569" v="6" actId="14100"/>
          <ac:spMkLst>
            <pc:docMk/>
            <pc:sldMk cId="1190896817" sldId="265"/>
            <ac:spMk id="12" creationId="{600B86E9-AF5F-B854-B463-D755957BAE77}"/>
          </ac:spMkLst>
        </pc:spChg>
        <pc:spChg chg="mod">
          <ac:chgData name="Susanna Schraut" userId="fd38e926-74c5-4714-9a96-53b5cbe1cf22" providerId="ADAL" clId="{2B6545B0-05D3-4753-A89D-C3AF10BDD225}" dt="2025-01-17T10:05:59.730" v="19" actId="1038"/>
          <ac:spMkLst>
            <pc:docMk/>
            <pc:sldMk cId="1190896817" sldId="265"/>
            <ac:spMk id="16" creationId="{46489607-E24B-BEB1-511D-B657D2E25577}"/>
          </ac:spMkLst>
        </pc:spChg>
        <pc:spChg chg="mod">
          <ac:chgData name="Susanna Schraut" userId="fd38e926-74c5-4714-9a96-53b5cbe1cf22" providerId="ADAL" clId="{2B6545B0-05D3-4753-A89D-C3AF10BDD225}" dt="2025-01-17T10:06:21.967" v="20" actId="27803"/>
          <ac:spMkLst>
            <pc:docMk/>
            <pc:sldMk cId="1190896817" sldId="265"/>
            <ac:spMk id="17" creationId="{F8D24B4E-B633-0971-863C-E95316D46B1E}"/>
          </ac:spMkLst>
        </pc:spChg>
        <pc:spChg chg="mod">
          <ac:chgData name="Susanna Schraut" userId="fd38e926-74c5-4714-9a96-53b5cbe1cf22" providerId="ADAL" clId="{2B6545B0-05D3-4753-A89D-C3AF10BDD225}" dt="2025-01-17T10:06:21.967" v="20" actId="27803"/>
          <ac:spMkLst>
            <pc:docMk/>
            <pc:sldMk cId="1190896817" sldId="265"/>
            <ac:spMk id="23" creationId="{8EEF5181-CA70-3800-E94B-FA2184EB59B1}"/>
          </ac:spMkLst>
        </pc:spChg>
        <pc:spChg chg="mod">
          <ac:chgData name="Susanna Schraut" userId="fd38e926-74c5-4714-9a96-53b5cbe1cf22" providerId="ADAL" clId="{2B6545B0-05D3-4753-A89D-C3AF10BDD225}" dt="2025-01-17T10:06:21.967" v="20" actId="27803"/>
          <ac:spMkLst>
            <pc:docMk/>
            <pc:sldMk cId="1190896817" sldId="265"/>
            <ac:spMk id="25" creationId="{D3247295-AB7D-6DEE-C6BA-5B5FBE835DFF}"/>
          </ac:spMkLst>
        </pc:spChg>
        <pc:spChg chg="mod">
          <ac:chgData name="Susanna Schraut" userId="fd38e926-74c5-4714-9a96-53b5cbe1cf22" providerId="ADAL" clId="{2B6545B0-05D3-4753-A89D-C3AF10BDD225}" dt="2025-01-17T10:06:21.967" v="20" actId="27803"/>
          <ac:spMkLst>
            <pc:docMk/>
            <pc:sldMk cId="1190896817" sldId="265"/>
            <ac:spMk id="27" creationId="{DF6C1FE0-B913-0D70-66EA-8F5EC5EE4BB1}"/>
          </ac:spMkLst>
        </pc:spChg>
        <pc:spChg chg="mod">
          <ac:chgData name="Susanna Schraut" userId="fd38e926-74c5-4714-9a96-53b5cbe1cf22" providerId="ADAL" clId="{2B6545B0-05D3-4753-A89D-C3AF10BDD225}" dt="2025-01-17T10:06:21.967" v="20" actId="27803"/>
          <ac:spMkLst>
            <pc:docMk/>
            <pc:sldMk cId="1190896817" sldId="265"/>
            <ac:spMk id="28" creationId="{7C571946-1288-AABC-44F9-B62F8E713156}"/>
          </ac:spMkLst>
        </pc:spChg>
        <pc:spChg chg="mod">
          <ac:chgData name="Susanna Schraut" userId="fd38e926-74c5-4714-9a96-53b5cbe1cf22" providerId="ADAL" clId="{2B6545B0-05D3-4753-A89D-C3AF10BDD225}" dt="2025-01-17T10:06:21.967" v="20" actId="27803"/>
          <ac:spMkLst>
            <pc:docMk/>
            <pc:sldMk cId="1190896817" sldId="265"/>
            <ac:spMk id="31" creationId="{E45630B4-28DC-D786-CB1B-A5624F8D30BC}"/>
          </ac:spMkLst>
        </pc:spChg>
        <pc:spChg chg="mod">
          <ac:chgData name="Susanna Schraut" userId="fd38e926-74c5-4714-9a96-53b5cbe1cf22" providerId="ADAL" clId="{2B6545B0-05D3-4753-A89D-C3AF10BDD225}" dt="2025-01-17T10:06:21.967" v="20" actId="27803"/>
          <ac:spMkLst>
            <pc:docMk/>
            <pc:sldMk cId="1190896817" sldId="265"/>
            <ac:spMk id="32" creationId="{98FE7544-999C-E8F2-276C-89B211B1C454}"/>
          </ac:spMkLst>
        </pc:spChg>
        <pc:spChg chg="mod">
          <ac:chgData name="Susanna Schraut" userId="fd38e926-74c5-4714-9a96-53b5cbe1cf22" providerId="ADAL" clId="{2B6545B0-05D3-4753-A89D-C3AF10BDD225}" dt="2025-01-17T10:06:21.967" v="20" actId="27803"/>
          <ac:spMkLst>
            <pc:docMk/>
            <pc:sldMk cId="1190896817" sldId="265"/>
            <ac:spMk id="33" creationId="{5B1E7DBC-62C8-907A-AD7E-DF37781DFEA6}"/>
          </ac:spMkLst>
        </pc:spChg>
        <pc:spChg chg="mod">
          <ac:chgData name="Susanna Schraut" userId="fd38e926-74c5-4714-9a96-53b5cbe1cf22" providerId="ADAL" clId="{2B6545B0-05D3-4753-A89D-C3AF10BDD225}" dt="2025-01-17T10:06:21.967" v="20" actId="27803"/>
          <ac:spMkLst>
            <pc:docMk/>
            <pc:sldMk cId="1190896817" sldId="265"/>
            <ac:spMk id="36" creationId="{1389F632-4B96-ADEC-2D41-20918F9960FE}"/>
          </ac:spMkLst>
        </pc:spChg>
        <pc:spChg chg="mod">
          <ac:chgData name="Susanna Schraut" userId="fd38e926-74c5-4714-9a96-53b5cbe1cf22" providerId="ADAL" clId="{2B6545B0-05D3-4753-A89D-C3AF10BDD225}" dt="2025-01-17T10:06:21.967" v="20" actId="27803"/>
          <ac:spMkLst>
            <pc:docMk/>
            <pc:sldMk cId="1190896817" sldId="265"/>
            <ac:spMk id="37" creationId="{AA549CEB-035A-DB60-5188-471577C7DCFB}"/>
          </ac:spMkLst>
        </pc:spChg>
        <pc:spChg chg="mod">
          <ac:chgData name="Susanna Schraut" userId="fd38e926-74c5-4714-9a96-53b5cbe1cf22" providerId="ADAL" clId="{2B6545B0-05D3-4753-A89D-C3AF10BDD225}" dt="2025-01-17T10:06:21.967" v="20" actId="27803"/>
          <ac:spMkLst>
            <pc:docMk/>
            <pc:sldMk cId="1190896817" sldId="265"/>
            <ac:spMk id="38" creationId="{FEB8B776-EB85-0F38-CC41-E5A06D474EC4}"/>
          </ac:spMkLst>
        </pc:spChg>
        <pc:spChg chg="mod">
          <ac:chgData name="Susanna Schraut" userId="fd38e926-74c5-4714-9a96-53b5cbe1cf22" providerId="ADAL" clId="{2B6545B0-05D3-4753-A89D-C3AF10BDD225}" dt="2025-01-17T10:06:21.967" v="20" actId="27803"/>
          <ac:spMkLst>
            <pc:docMk/>
            <pc:sldMk cId="1190896817" sldId="265"/>
            <ac:spMk id="39" creationId="{11A0A758-27E1-AB98-8F34-3A0469456832}"/>
          </ac:spMkLst>
        </pc:spChg>
        <pc:spChg chg="mod">
          <ac:chgData name="Susanna Schraut" userId="fd38e926-74c5-4714-9a96-53b5cbe1cf22" providerId="ADAL" clId="{2B6545B0-05D3-4753-A89D-C3AF10BDD225}" dt="2025-01-17T10:06:21.967" v="20" actId="27803"/>
          <ac:spMkLst>
            <pc:docMk/>
            <pc:sldMk cId="1190896817" sldId="265"/>
            <ac:spMk id="40" creationId="{BB4A26B5-1014-07FB-676D-D7AD0A646A6D}"/>
          </ac:spMkLst>
        </pc:spChg>
        <pc:spChg chg="mod">
          <ac:chgData name="Susanna Schraut" userId="fd38e926-74c5-4714-9a96-53b5cbe1cf22" providerId="ADAL" clId="{2B6545B0-05D3-4753-A89D-C3AF10BDD225}" dt="2025-01-17T10:06:21.967" v="20" actId="27803"/>
          <ac:spMkLst>
            <pc:docMk/>
            <pc:sldMk cId="1190896817" sldId="265"/>
            <ac:spMk id="41" creationId="{A2DE1154-FB53-E3B7-7354-9B104543C870}"/>
          </ac:spMkLst>
        </pc:spChg>
        <pc:spChg chg="mod">
          <ac:chgData name="Susanna Schraut" userId="fd38e926-74c5-4714-9a96-53b5cbe1cf22" providerId="ADAL" clId="{2B6545B0-05D3-4753-A89D-C3AF10BDD225}" dt="2025-01-17T10:06:21.967" v="20" actId="27803"/>
          <ac:spMkLst>
            <pc:docMk/>
            <pc:sldMk cId="1190896817" sldId="265"/>
            <ac:spMk id="42" creationId="{A0F750CA-525D-2D2B-D655-4934A0F841EC}"/>
          </ac:spMkLst>
        </pc:spChg>
        <pc:spChg chg="mod">
          <ac:chgData name="Susanna Schraut" userId="fd38e926-74c5-4714-9a96-53b5cbe1cf22" providerId="ADAL" clId="{2B6545B0-05D3-4753-A89D-C3AF10BDD225}" dt="2025-01-17T10:06:21.967" v="20" actId="27803"/>
          <ac:spMkLst>
            <pc:docMk/>
            <pc:sldMk cId="1190896817" sldId="265"/>
            <ac:spMk id="43" creationId="{E7FD3167-C48A-6AF4-B064-C76F6F0A5E3D}"/>
          </ac:spMkLst>
        </pc:spChg>
        <pc:spChg chg="mod">
          <ac:chgData name="Susanna Schraut" userId="fd38e926-74c5-4714-9a96-53b5cbe1cf22" providerId="ADAL" clId="{2B6545B0-05D3-4753-A89D-C3AF10BDD225}" dt="2025-01-17T10:06:21.967" v="20" actId="27803"/>
          <ac:spMkLst>
            <pc:docMk/>
            <pc:sldMk cId="1190896817" sldId="265"/>
            <ac:spMk id="44" creationId="{8F42F4A6-0896-E8C9-CA45-D55696E52B50}"/>
          </ac:spMkLst>
        </pc:spChg>
        <pc:spChg chg="mod">
          <ac:chgData name="Susanna Schraut" userId="fd38e926-74c5-4714-9a96-53b5cbe1cf22" providerId="ADAL" clId="{2B6545B0-05D3-4753-A89D-C3AF10BDD225}" dt="2025-01-17T10:06:21.967" v="20" actId="27803"/>
          <ac:spMkLst>
            <pc:docMk/>
            <pc:sldMk cId="1190896817" sldId="265"/>
            <ac:spMk id="45" creationId="{CD03A086-E4B1-09C0-301A-A8097B2AAAF6}"/>
          </ac:spMkLst>
        </pc:spChg>
        <pc:spChg chg="mod">
          <ac:chgData name="Susanna Schraut" userId="fd38e926-74c5-4714-9a96-53b5cbe1cf22" providerId="ADAL" clId="{2B6545B0-05D3-4753-A89D-C3AF10BDD225}" dt="2025-01-17T10:06:21.967" v="20" actId="27803"/>
          <ac:spMkLst>
            <pc:docMk/>
            <pc:sldMk cId="1190896817" sldId="265"/>
            <ac:spMk id="46" creationId="{4E0BD288-12BC-5EBC-C158-E82E29A23DCE}"/>
          </ac:spMkLst>
        </pc:spChg>
        <pc:spChg chg="mod">
          <ac:chgData name="Susanna Schraut" userId="fd38e926-74c5-4714-9a96-53b5cbe1cf22" providerId="ADAL" clId="{2B6545B0-05D3-4753-A89D-C3AF10BDD225}" dt="2025-01-17T10:06:21.967" v="20" actId="27803"/>
          <ac:spMkLst>
            <pc:docMk/>
            <pc:sldMk cId="1190896817" sldId="265"/>
            <ac:spMk id="47" creationId="{9D17B96C-B58B-20F1-E79C-71674B53C4CE}"/>
          </ac:spMkLst>
        </pc:spChg>
        <pc:spChg chg="mod">
          <ac:chgData name="Susanna Schraut" userId="fd38e926-74c5-4714-9a96-53b5cbe1cf22" providerId="ADAL" clId="{2B6545B0-05D3-4753-A89D-C3AF10BDD225}" dt="2025-01-17T10:06:21.967" v="20" actId="27803"/>
          <ac:spMkLst>
            <pc:docMk/>
            <pc:sldMk cId="1190896817" sldId="265"/>
            <ac:spMk id="48" creationId="{A4DB8B9D-7AC5-2CBC-71E7-A3D27BAB98E0}"/>
          </ac:spMkLst>
        </pc:spChg>
        <pc:spChg chg="mod">
          <ac:chgData name="Susanna Schraut" userId="fd38e926-74c5-4714-9a96-53b5cbe1cf22" providerId="ADAL" clId="{2B6545B0-05D3-4753-A89D-C3AF10BDD225}" dt="2025-01-17T10:06:21.967" v="20" actId="27803"/>
          <ac:spMkLst>
            <pc:docMk/>
            <pc:sldMk cId="1190896817" sldId="265"/>
            <ac:spMk id="49" creationId="{B3C7491B-7AA8-F82F-3772-CD81F623665B}"/>
          </ac:spMkLst>
        </pc:spChg>
        <pc:spChg chg="mod">
          <ac:chgData name="Susanna Schraut" userId="fd38e926-74c5-4714-9a96-53b5cbe1cf22" providerId="ADAL" clId="{2B6545B0-05D3-4753-A89D-C3AF10BDD225}" dt="2025-01-17T10:06:21.967" v="20" actId="27803"/>
          <ac:spMkLst>
            <pc:docMk/>
            <pc:sldMk cId="1190896817" sldId="265"/>
            <ac:spMk id="50" creationId="{2D37991F-6C46-63B3-EBCB-A888280585C0}"/>
          </ac:spMkLst>
        </pc:spChg>
        <pc:spChg chg="mod">
          <ac:chgData name="Susanna Schraut" userId="fd38e926-74c5-4714-9a96-53b5cbe1cf22" providerId="ADAL" clId="{2B6545B0-05D3-4753-A89D-C3AF10BDD225}" dt="2025-01-17T10:06:21.967" v="20" actId="27803"/>
          <ac:spMkLst>
            <pc:docMk/>
            <pc:sldMk cId="1190896817" sldId="265"/>
            <ac:spMk id="51" creationId="{56479CBA-BB69-BA60-D816-C96B5FFBCCEB}"/>
          </ac:spMkLst>
        </pc:spChg>
        <pc:spChg chg="mod">
          <ac:chgData name="Susanna Schraut" userId="fd38e926-74c5-4714-9a96-53b5cbe1cf22" providerId="ADAL" clId="{2B6545B0-05D3-4753-A89D-C3AF10BDD225}" dt="2025-01-17T10:06:21.967" v="20" actId="27803"/>
          <ac:spMkLst>
            <pc:docMk/>
            <pc:sldMk cId="1190896817" sldId="265"/>
            <ac:spMk id="52" creationId="{D8C6DF01-FED7-545E-961E-3556C52D9BD9}"/>
          </ac:spMkLst>
        </pc:spChg>
        <pc:spChg chg="mod">
          <ac:chgData name="Susanna Schraut" userId="fd38e926-74c5-4714-9a96-53b5cbe1cf22" providerId="ADAL" clId="{2B6545B0-05D3-4753-A89D-C3AF10BDD225}" dt="2025-01-17T10:06:21.967" v="20" actId="27803"/>
          <ac:spMkLst>
            <pc:docMk/>
            <pc:sldMk cId="1190896817" sldId="265"/>
            <ac:spMk id="53" creationId="{01F59587-ED27-8A42-743E-A51CB5FF1CF6}"/>
          </ac:spMkLst>
        </pc:spChg>
        <pc:spChg chg="mod">
          <ac:chgData name="Susanna Schraut" userId="fd38e926-74c5-4714-9a96-53b5cbe1cf22" providerId="ADAL" clId="{2B6545B0-05D3-4753-A89D-C3AF10BDD225}" dt="2025-01-17T10:06:21.967" v="20" actId="27803"/>
          <ac:spMkLst>
            <pc:docMk/>
            <pc:sldMk cId="1190896817" sldId="265"/>
            <ac:spMk id="54" creationId="{E2E70F84-E5A3-5463-6419-52562346C133}"/>
          </ac:spMkLst>
        </pc:spChg>
        <pc:spChg chg="mod">
          <ac:chgData name="Susanna Schraut" userId="fd38e926-74c5-4714-9a96-53b5cbe1cf22" providerId="ADAL" clId="{2B6545B0-05D3-4753-A89D-C3AF10BDD225}" dt="2025-01-17T10:06:21.967" v="20" actId="27803"/>
          <ac:spMkLst>
            <pc:docMk/>
            <pc:sldMk cId="1190896817" sldId="265"/>
            <ac:spMk id="55" creationId="{CCCD4A72-5F8F-C5EC-AC4A-A8A6CE6A511F}"/>
          </ac:spMkLst>
        </pc:spChg>
        <pc:spChg chg="mod">
          <ac:chgData name="Susanna Schraut" userId="fd38e926-74c5-4714-9a96-53b5cbe1cf22" providerId="ADAL" clId="{2B6545B0-05D3-4753-A89D-C3AF10BDD225}" dt="2025-01-17T10:06:21.967" v="20" actId="27803"/>
          <ac:spMkLst>
            <pc:docMk/>
            <pc:sldMk cId="1190896817" sldId="265"/>
            <ac:spMk id="56" creationId="{DEA4D289-70C9-A133-C271-79CF002455D6}"/>
          </ac:spMkLst>
        </pc:spChg>
        <pc:spChg chg="mod">
          <ac:chgData name="Susanna Schraut" userId="fd38e926-74c5-4714-9a96-53b5cbe1cf22" providerId="ADAL" clId="{2B6545B0-05D3-4753-A89D-C3AF10BDD225}" dt="2025-01-17T10:06:21.967" v="20" actId="27803"/>
          <ac:spMkLst>
            <pc:docMk/>
            <pc:sldMk cId="1190896817" sldId="265"/>
            <ac:spMk id="57" creationId="{8DC71D4B-37F4-C583-33F7-54B379952D4F}"/>
          </ac:spMkLst>
        </pc:spChg>
        <pc:spChg chg="mod">
          <ac:chgData name="Susanna Schraut" userId="fd38e926-74c5-4714-9a96-53b5cbe1cf22" providerId="ADAL" clId="{2B6545B0-05D3-4753-A89D-C3AF10BDD225}" dt="2025-01-17T10:06:21.967" v="20" actId="27803"/>
          <ac:spMkLst>
            <pc:docMk/>
            <pc:sldMk cId="1190896817" sldId="265"/>
            <ac:spMk id="58" creationId="{E38908E9-2881-427D-D6FF-A5FE565A48FB}"/>
          </ac:spMkLst>
        </pc:spChg>
        <pc:spChg chg="mod">
          <ac:chgData name="Susanna Schraut" userId="fd38e926-74c5-4714-9a96-53b5cbe1cf22" providerId="ADAL" clId="{2B6545B0-05D3-4753-A89D-C3AF10BDD225}" dt="2025-01-17T10:06:21.967" v="20" actId="27803"/>
          <ac:spMkLst>
            <pc:docMk/>
            <pc:sldMk cId="1190896817" sldId="265"/>
            <ac:spMk id="59" creationId="{C8F4F0CC-7B04-569D-B39C-CF6968B0D348}"/>
          </ac:spMkLst>
        </pc:spChg>
        <pc:spChg chg="mod">
          <ac:chgData name="Susanna Schraut" userId="fd38e926-74c5-4714-9a96-53b5cbe1cf22" providerId="ADAL" clId="{2B6545B0-05D3-4753-A89D-C3AF10BDD225}" dt="2025-01-17T10:06:21.967" v="20" actId="27803"/>
          <ac:spMkLst>
            <pc:docMk/>
            <pc:sldMk cId="1190896817" sldId="265"/>
            <ac:spMk id="60" creationId="{A21C4E66-7DE1-426B-F7DE-5D215128330A}"/>
          </ac:spMkLst>
        </pc:spChg>
        <pc:spChg chg="mod">
          <ac:chgData name="Susanna Schraut" userId="fd38e926-74c5-4714-9a96-53b5cbe1cf22" providerId="ADAL" clId="{2B6545B0-05D3-4753-A89D-C3AF10BDD225}" dt="2025-01-17T10:06:21.967" v="20" actId="27803"/>
          <ac:spMkLst>
            <pc:docMk/>
            <pc:sldMk cId="1190896817" sldId="265"/>
            <ac:spMk id="61" creationId="{7D4C8C11-7BAE-56C9-2B45-650E79D505EA}"/>
          </ac:spMkLst>
        </pc:spChg>
        <pc:spChg chg="mod">
          <ac:chgData name="Susanna Schraut" userId="fd38e926-74c5-4714-9a96-53b5cbe1cf22" providerId="ADAL" clId="{2B6545B0-05D3-4753-A89D-C3AF10BDD225}" dt="2025-01-17T10:06:21.967" v="20" actId="27803"/>
          <ac:spMkLst>
            <pc:docMk/>
            <pc:sldMk cId="1190896817" sldId="265"/>
            <ac:spMk id="62" creationId="{EAD4D3C3-9A92-B928-6116-5486F85F123E}"/>
          </ac:spMkLst>
        </pc:spChg>
        <pc:spChg chg="mod">
          <ac:chgData name="Susanna Schraut" userId="fd38e926-74c5-4714-9a96-53b5cbe1cf22" providerId="ADAL" clId="{2B6545B0-05D3-4753-A89D-C3AF10BDD225}" dt="2025-01-17T10:06:21.967" v="20" actId="27803"/>
          <ac:spMkLst>
            <pc:docMk/>
            <pc:sldMk cId="1190896817" sldId="265"/>
            <ac:spMk id="63" creationId="{8D328913-3C8E-EC35-B6F2-2DAB314CDB66}"/>
          </ac:spMkLst>
        </pc:spChg>
        <pc:spChg chg="mod">
          <ac:chgData name="Susanna Schraut" userId="fd38e926-74c5-4714-9a96-53b5cbe1cf22" providerId="ADAL" clId="{2B6545B0-05D3-4753-A89D-C3AF10BDD225}" dt="2025-01-17T10:06:21.967" v="20" actId="27803"/>
          <ac:spMkLst>
            <pc:docMk/>
            <pc:sldMk cId="1190896817" sldId="265"/>
            <ac:spMk id="64" creationId="{5B67BDBB-0167-10F6-3A15-8EE08688F1CB}"/>
          </ac:spMkLst>
        </pc:spChg>
        <pc:spChg chg="mod">
          <ac:chgData name="Susanna Schraut" userId="fd38e926-74c5-4714-9a96-53b5cbe1cf22" providerId="ADAL" clId="{2B6545B0-05D3-4753-A89D-C3AF10BDD225}" dt="2025-01-17T10:06:21.967" v="20" actId="27803"/>
          <ac:spMkLst>
            <pc:docMk/>
            <pc:sldMk cId="1190896817" sldId="265"/>
            <ac:spMk id="65" creationId="{F3BEF3D2-ACA2-C503-5E96-868525C59BA9}"/>
          </ac:spMkLst>
        </pc:spChg>
        <pc:spChg chg="mod">
          <ac:chgData name="Susanna Schraut" userId="fd38e926-74c5-4714-9a96-53b5cbe1cf22" providerId="ADAL" clId="{2B6545B0-05D3-4753-A89D-C3AF10BDD225}" dt="2025-01-17T10:06:21.967" v="20" actId="27803"/>
          <ac:spMkLst>
            <pc:docMk/>
            <pc:sldMk cId="1190896817" sldId="265"/>
            <ac:spMk id="66" creationId="{8C6D01CF-44F7-EE5D-ADDC-A47C64486240}"/>
          </ac:spMkLst>
        </pc:spChg>
        <pc:spChg chg="mod">
          <ac:chgData name="Susanna Schraut" userId="fd38e926-74c5-4714-9a96-53b5cbe1cf22" providerId="ADAL" clId="{2B6545B0-05D3-4753-A89D-C3AF10BDD225}" dt="2025-01-17T10:06:21.967" v="20" actId="27803"/>
          <ac:spMkLst>
            <pc:docMk/>
            <pc:sldMk cId="1190896817" sldId="265"/>
            <ac:spMk id="67" creationId="{EE9C2151-6963-2224-8D7D-32DC15685290}"/>
          </ac:spMkLst>
        </pc:spChg>
        <pc:spChg chg="mod">
          <ac:chgData name="Susanna Schraut" userId="fd38e926-74c5-4714-9a96-53b5cbe1cf22" providerId="ADAL" clId="{2B6545B0-05D3-4753-A89D-C3AF10BDD225}" dt="2025-01-17T10:06:21.967" v="20" actId="27803"/>
          <ac:spMkLst>
            <pc:docMk/>
            <pc:sldMk cId="1190896817" sldId="265"/>
            <ac:spMk id="68" creationId="{0D2C0EB1-6F13-07DF-E383-ADF32A28154E}"/>
          </ac:spMkLst>
        </pc:spChg>
        <pc:spChg chg="mod">
          <ac:chgData name="Susanna Schraut" userId="fd38e926-74c5-4714-9a96-53b5cbe1cf22" providerId="ADAL" clId="{2B6545B0-05D3-4753-A89D-C3AF10BDD225}" dt="2025-01-17T10:06:21.967" v="20" actId="27803"/>
          <ac:spMkLst>
            <pc:docMk/>
            <pc:sldMk cId="1190896817" sldId="265"/>
            <ac:spMk id="69" creationId="{C085090B-9445-3646-EE30-26EB3F332325}"/>
          </ac:spMkLst>
        </pc:spChg>
        <pc:spChg chg="mod">
          <ac:chgData name="Susanna Schraut" userId="fd38e926-74c5-4714-9a96-53b5cbe1cf22" providerId="ADAL" clId="{2B6545B0-05D3-4753-A89D-C3AF10BDD225}" dt="2025-01-17T10:06:21.967" v="20" actId="27803"/>
          <ac:spMkLst>
            <pc:docMk/>
            <pc:sldMk cId="1190896817" sldId="265"/>
            <ac:spMk id="70" creationId="{B0A621C9-E935-1505-8790-29E039E35866}"/>
          </ac:spMkLst>
        </pc:spChg>
        <pc:spChg chg="mod">
          <ac:chgData name="Susanna Schraut" userId="fd38e926-74c5-4714-9a96-53b5cbe1cf22" providerId="ADAL" clId="{2B6545B0-05D3-4753-A89D-C3AF10BDD225}" dt="2025-01-17T10:06:21.967" v="20" actId="27803"/>
          <ac:spMkLst>
            <pc:docMk/>
            <pc:sldMk cId="1190896817" sldId="265"/>
            <ac:spMk id="71" creationId="{0420ACEA-6B03-EFC9-6C84-C6AB363DCA8B}"/>
          </ac:spMkLst>
        </pc:spChg>
        <pc:spChg chg="mod">
          <ac:chgData name="Susanna Schraut" userId="fd38e926-74c5-4714-9a96-53b5cbe1cf22" providerId="ADAL" clId="{2B6545B0-05D3-4753-A89D-C3AF10BDD225}" dt="2025-01-17T10:06:21.967" v="20" actId="27803"/>
          <ac:spMkLst>
            <pc:docMk/>
            <pc:sldMk cId="1190896817" sldId="265"/>
            <ac:spMk id="72" creationId="{E5F5FCF4-15E3-BFF2-74E3-7C80EC59D640}"/>
          </ac:spMkLst>
        </pc:spChg>
        <pc:spChg chg="mod">
          <ac:chgData name="Susanna Schraut" userId="fd38e926-74c5-4714-9a96-53b5cbe1cf22" providerId="ADAL" clId="{2B6545B0-05D3-4753-A89D-C3AF10BDD225}" dt="2025-01-17T10:06:21.967" v="20" actId="27803"/>
          <ac:spMkLst>
            <pc:docMk/>
            <pc:sldMk cId="1190896817" sldId="265"/>
            <ac:spMk id="73" creationId="{152990AB-355E-7F12-4134-8A98F54A4DEA}"/>
          </ac:spMkLst>
        </pc:spChg>
        <pc:spChg chg="mod">
          <ac:chgData name="Susanna Schraut" userId="fd38e926-74c5-4714-9a96-53b5cbe1cf22" providerId="ADAL" clId="{2B6545B0-05D3-4753-A89D-C3AF10BDD225}" dt="2025-01-17T10:06:21.967" v="20" actId="27803"/>
          <ac:spMkLst>
            <pc:docMk/>
            <pc:sldMk cId="1190896817" sldId="265"/>
            <ac:spMk id="74" creationId="{B040BADA-E5BC-0828-D8F3-CACB1896C44D}"/>
          </ac:spMkLst>
        </pc:spChg>
        <pc:spChg chg="mod">
          <ac:chgData name="Susanna Schraut" userId="fd38e926-74c5-4714-9a96-53b5cbe1cf22" providerId="ADAL" clId="{2B6545B0-05D3-4753-A89D-C3AF10BDD225}" dt="2025-01-17T10:06:21.967" v="20" actId="27803"/>
          <ac:spMkLst>
            <pc:docMk/>
            <pc:sldMk cId="1190896817" sldId="265"/>
            <ac:spMk id="75" creationId="{85736DB1-FBDC-E58E-2EB8-0FFB3354FB7A}"/>
          </ac:spMkLst>
        </pc:spChg>
        <pc:spChg chg="mod">
          <ac:chgData name="Susanna Schraut" userId="fd38e926-74c5-4714-9a96-53b5cbe1cf22" providerId="ADAL" clId="{2B6545B0-05D3-4753-A89D-C3AF10BDD225}" dt="2025-01-17T10:06:21.967" v="20" actId="27803"/>
          <ac:spMkLst>
            <pc:docMk/>
            <pc:sldMk cId="1190896817" sldId="265"/>
            <ac:spMk id="76" creationId="{E7E5DE03-35F6-02C3-523D-47E02DDADF27}"/>
          </ac:spMkLst>
        </pc:spChg>
        <pc:spChg chg="mod">
          <ac:chgData name="Susanna Schraut" userId="fd38e926-74c5-4714-9a96-53b5cbe1cf22" providerId="ADAL" clId="{2B6545B0-05D3-4753-A89D-C3AF10BDD225}" dt="2025-01-17T10:06:21.967" v="20" actId="27803"/>
          <ac:spMkLst>
            <pc:docMk/>
            <pc:sldMk cId="1190896817" sldId="265"/>
            <ac:spMk id="77" creationId="{70AA5752-EAAB-8335-B7FA-7A5DE5213736}"/>
          </ac:spMkLst>
        </pc:spChg>
        <pc:spChg chg="mod">
          <ac:chgData name="Susanna Schraut" userId="fd38e926-74c5-4714-9a96-53b5cbe1cf22" providerId="ADAL" clId="{2B6545B0-05D3-4753-A89D-C3AF10BDD225}" dt="2025-01-17T10:06:21.967" v="20" actId="27803"/>
          <ac:spMkLst>
            <pc:docMk/>
            <pc:sldMk cId="1190896817" sldId="265"/>
            <ac:spMk id="78" creationId="{D94070FB-9EB5-BD55-8442-CDC1E3EEBB52}"/>
          </ac:spMkLst>
        </pc:spChg>
        <pc:spChg chg="mod">
          <ac:chgData name="Susanna Schraut" userId="fd38e926-74c5-4714-9a96-53b5cbe1cf22" providerId="ADAL" clId="{2B6545B0-05D3-4753-A89D-C3AF10BDD225}" dt="2025-01-17T10:06:21.967" v="20" actId="27803"/>
          <ac:spMkLst>
            <pc:docMk/>
            <pc:sldMk cId="1190896817" sldId="265"/>
            <ac:spMk id="79" creationId="{DA6EDC0D-887B-190F-65B3-246226A7C485}"/>
          </ac:spMkLst>
        </pc:spChg>
        <pc:spChg chg="mod">
          <ac:chgData name="Susanna Schraut" userId="fd38e926-74c5-4714-9a96-53b5cbe1cf22" providerId="ADAL" clId="{2B6545B0-05D3-4753-A89D-C3AF10BDD225}" dt="2025-01-17T10:06:21.967" v="20" actId="27803"/>
          <ac:spMkLst>
            <pc:docMk/>
            <pc:sldMk cId="1190896817" sldId="265"/>
            <ac:spMk id="80" creationId="{5A03B647-128A-4E20-B29D-E954648D7154}"/>
          </ac:spMkLst>
        </pc:spChg>
        <pc:spChg chg="mod">
          <ac:chgData name="Susanna Schraut" userId="fd38e926-74c5-4714-9a96-53b5cbe1cf22" providerId="ADAL" clId="{2B6545B0-05D3-4753-A89D-C3AF10BDD225}" dt="2025-01-17T10:06:21.967" v="20" actId="27803"/>
          <ac:spMkLst>
            <pc:docMk/>
            <pc:sldMk cId="1190896817" sldId="265"/>
            <ac:spMk id="81" creationId="{62D63FDA-0D03-7EB7-B7F6-59F752239A19}"/>
          </ac:spMkLst>
        </pc:spChg>
        <pc:spChg chg="mod">
          <ac:chgData name="Susanna Schraut" userId="fd38e926-74c5-4714-9a96-53b5cbe1cf22" providerId="ADAL" clId="{2B6545B0-05D3-4753-A89D-C3AF10BDD225}" dt="2025-01-17T10:06:21.967" v="20" actId="27803"/>
          <ac:spMkLst>
            <pc:docMk/>
            <pc:sldMk cId="1190896817" sldId="265"/>
            <ac:spMk id="82" creationId="{52891A9E-1A78-EE39-B285-1254A75D4B11}"/>
          </ac:spMkLst>
        </pc:spChg>
        <pc:spChg chg="mod">
          <ac:chgData name="Susanna Schraut" userId="fd38e926-74c5-4714-9a96-53b5cbe1cf22" providerId="ADAL" clId="{2B6545B0-05D3-4753-A89D-C3AF10BDD225}" dt="2025-01-17T10:06:21.967" v="20" actId="27803"/>
          <ac:spMkLst>
            <pc:docMk/>
            <pc:sldMk cId="1190896817" sldId="265"/>
            <ac:spMk id="83" creationId="{D3F02AAE-8437-1B6F-4F09-EB0C94DB4980}"/>
          </ac:spMkLst>
        </pc:spChg>
        <pc:spChg chg="mod">
          <ac:chgData name="Susanna Schraut" userId="fd38e926-74c5-4714-9a96-53b5cbe1cf22" providerId="ADAL" clId="{2B6545B0-05D3-4753-A89D-C3AF10BDD225}" dt="2025-01-17T10:06:21.967" v="20" actId="27803"/>
          <ac:spMkLst>
            <pc:docMk/>
            <pc:sldMk cId="1190896817" sldId="265"/>
            <ac:spMk id="84" creationId="{6DB668E6-9BE5-3D11-55E6-7D2042FA7CB9}"/>
          </ac:spMkLst>
        </pc:spChg>
        <pc:spChg chg="mod">
          <ac:chgData name="Susanna Schraut" userId="fd38e926-74c5-4714-9a96-53b5cbe1cf22" providerId="ADAL" clId="{2B6545B0-05D3-4753-A89D-C3AF10BDD225}" dt="2025-01-17T10:06:21.967" v="20" actId="27803"/>
          <ac:spMkLst>
            <pc:docMk/>
            <pc:sldMk cId="1190896817" sldId="265"/>
            <ac:spMk id="85" creationId="{AFD3D734-D005-9868-BA58-D95F1975A2B1}"/>
          </ac:spMkLst>
        </pc:spChg>
        <pc:spChg chg="mod">
          <ac:chgData name="Susanna Schraut" userId="fd38e926-74c5-4714-9a96-53b5cbe1cf22" providerId="ADAL" clId="{2B6545B0-05D3-4753-A89D-C3AF10BDD225}" dt="2025-01-17T10:06:21.967" v="20" actId="27803"/>
          <ac:spMkLst>
            <pc:docMk/>
            <pc:sldMk cId="1190896817" sldId="265"/>
            <ac:spMk id="86" creationId="{273527BF-EFD9-7947-391E-F3FFC3A178FC}"/>
          </ac:spMkLst>
        </pc:spChg>
        <pc:spChg chg="mod">
          <ac:chgData name="Susanna Schraut" userId="fd38e926-74c5-4714-9a96-53b5cbe1cf22" providerId="ADAL" clId="{2B6545B0-05D3-4753-A89D-C3AF10BDD225}" dt="2025-01-17T10:06:21.967" v="20" actId="27803"/>
          <ac:spMkLst>
            <pc:docMk/>
            <pc:sldMk cId="1190896817" sldId="265"/>
            <ac:spMk id="87" creationId="{3E298A78-8AA1-BE53-3A2F-AD3B008996E0}"/>
          </ac:spMkLst>
        </pc:spChg>
        <pc:spChg chg="mod">
          <ac:chgData name="Susanna Schraut" userId="fd38e926-74c5-4714-9a96-53b5cbe1cf22" providerId="ADAL" clId="{2B6545B0-05D3-4753-A89D-C3AF10BDD225}" dt="2025-01-17T10:06:21.967" v="20" actId="27803"/>
          <ac:spMkLst>
            <pc:docMk/>
            <pc:sldMk cId="1190896817" sldId="265"/>
            <ac:spMk id="88" creationId="{EA6C57A9-901B-3840-8504-FBEB56705B5B}"/>
          </ac:spMkLst>
        </pc:spChg>
        <pc:spChg chg="mod">
          <ac:chgData name="Susanna Schraut" userId="fd38e926-74c5-4714-9a96-53b5cbe1cf22" providerId="ADAL" clId="{2B6545B0-05D3-4753-A89D-C3AF10BDD225}" dt="2025-01-17T10:06:21.967" v="20" actId="27803"/>
          <ac:spMkLst>
            <pc:docMk/>
            <pc:sldMk cId="1190896817" sldId="265"/>
            <ac:spMk id="89" creationId="{0BF536A1-17B1-7057-45BE-24097CE55E64}"/>
          </ac:spMkLst>
        </pc:spChg>
        <pc:spChg chg="mod">
          <ac:chgData name="Susanna Schraut" userId="fd38e926-74c5-4714-9a96-53b5cbe1cf22" providerId="ADAL" clId="{2B6545B0-05D3-4753-A89D-C3AF10BDD225}" dt="2025-01-17T10:06:21.967" v="20" actId="27803"/>
          <ac:spMkLst>
            <pc:docMk/>
            <pc:sldMk cId="1190896817" sldId="265"/>
            <ac:spMk id="90" creationId="{EC03A436-1C35-6FB3-7C66-AD056ED1C4C6}"/>
          </ac:spMkLst>
        </pc:spChg>
        <pc:spChg chg="mod">
          <ac:chgData name="Susanna Schraut" userId="fd38e926-74c5-4714-9a96-53b5cbe1cf22" providerId="ADAL" clId="{2B6545B0-05D3-4753-A89D-C3AF10BDD225}" dt="2025-01-17T10:06:21.967" v="20" actId="27803"/>
          <ac:spMkLst>
            <pc:docMk/>
            <pc:sldMk cId="1190896817" sldId="265"/>
            <ac:spMk id="91" creationId="{95D75EBA-4897-E64D-3F3D-74DB39A36706}"/>
          </ac:spMkLst>
        </pc:spChg>
        <pc:spChg chg="mod">
          <ac:chgData name="Susanna Schraut" userId="fd38e926-74c5-4714-9a96-53b5cbe1cf22" providerId="ADAL" clId="{2B6545B0-05D3-4753-A89D-C3AF10BDD225}" dt="2025-01-17T10:06:38.882" v="28"/>
          <ac:spMkLst>
            <pc:docMk/>
            <pc:sldMk cId="1190896817" sldId="265"/>
            <ac:spMk id="93" creationId="{837ACCD7-24AD-F48E-9595-9862A39046E3}"/>
          </ac:spMkLst>
        </pc:spChg>
        <pc:spChg chg="mod">
          <ac:chgData name="Susanna Schraut" userId="fd38e926-74c5-4714-9a96-53b5cbe1cf22" providerId="ADAL" clId="{2B6545B0-05D3-4753-A89D-C3AF10BDD225}" dt="2025-01-17T10:06:38.882" v="28"/>
          <ac:spMkLst>
            <pc:docMk/>
            <pc:sldMk cId="1190896817" sldId="265"/>
            <ac:spMk id="94" creationId="{8F29836B-9F6F-CCA0-CAAD-E1C0DB4EF3E6}"/>
          </ac:spMkLst>
        </pc:spChg>
        <pc:spChg chg="mod">
          <ac:chgData name="Susanna Schraut" userId="fd38e926-74c5-4714-9a96-53b5cbe1cf22" providerId="ADAL" clId="{2B6545B0-05D3-4753-A89D-C3AF10BDD225}" dt="2025-01-17T10:06:38.882" v="28"/>
          <ac:spMkLst>
            <pc:docMk/>
            <pc:sldMk cId="1190896817" sldId="265"/>
            <ac:spMk id="95" creationId="{8BC00890-53BE-807A-FEE8-AC6175241163}"/>
          </ac:spMkLst>
        </pc:spChg>
        <pc:spChg chg="mod">
          <ac:chgData name="Susanna Schraut" userId="fd38e926-74c5-4714-9a96-53b5cbe1cf22" providerId="ADAL" clId="{2B6545B0-05D3-4753-A89D-C3AF10BDD225}" dt="2025-01-17T10:06:38.882" v="28"/>
          <ac:spMkLst>
            <pc:docMk/>
            <pc:sldMk cId="1190896817" sldId="265"/>
            <ac:spMk id="96" creationId="{9B8F9225-4A32-4590-A450-914FF897C861}"/>
          </ac:spMkLst>
        </pc:spChg>
        <pc:spChg chg="mod">
          <ac:chgData name="Susanna Schraut" userId="fd38e926-74c5-4714-9a96-53b5cbe1cf22" providerId="ADAL" clId="{2B6545B0-05D3-4753-A89D-C3AF10BDD225}" dt="2025-01-17T10:06:38.882" v="28"/>
          <ac:spMkLst>
            <pc:docMk/>
            <pc:sldMk cId="1190896817" sldId="265"/>
            <ac:spMk id="97" creationId="{BA060655-FDEB-CB2E-C7CF-897AB7FEBC69}"/>
          </ac:spMkLst>
        </pc:spChg>
        <pc:spChg chg="mod">
          <ac:chgData name="Susanna Schraut" userId="fd38e926-74c5-4714-9a96-53b5cbe1cf22" providerId="ADAL" clId="{2B6545B0-05D3-4753-A89D-C3AF10BDD225}" dt="2025-01-17T10:06:38.882" v="28"/>
          <ac:spMkLst>
            <pc:docMk/>
            <pc:sldMk cId="1190896817" sldId="265"/>
            <ac:spMk id="98" creationId="{418951E3-2E3B-38CC-645F-9C5FFD7EB496}"/>
          </ac:spMkLst>
        </pc:spChg>
        <pc:spChg chg="mod">
          <ac:chgData name="Susanna Schraut" userId="fd38e926-74c5-4714-9a96-53b5cbe1cf22" providerId="ADAL" clId="{2B6545B0-05D3-4753-A89D-C3AF10BDD225}" dt="2025-01-17T10:06:38.882" v="28"/>
          <ac:spMkLst>
            <pc:docMk/>
            <pc:sldMk cId="1190896817" sldId="265"/>
            <ac:spMk id="99" creationId="{EE511C54-41C0-D24E-F0E0-1DB309F6B380}"/>
          </ac:spMkLst>
        </pc:spChg>
        <pc:spChg chg="mod">
          <ac:chgData name="Susanna Schraut" userId="fd38e926-74c5-4714-9a96-53b5cbe1cf22" providerId="ADAL" clId="{2B6545B0-05D3-4753-A89D-C3AF10BDD225}" dt="2025-01-17T10:06:38.882" v="28"/>
          <ac:spMkLst>
            <pc:docMk/>
            <pc:sldMk cId="1190896817" sldId="265"/>
            <ac:spMk id="100" creationId="{35AE07F8-00B7-E898-2E7A-6D64424E0BA2}"/>
          </ac:spMkLst>
        </pc:spChg>
        <pc:spChg chg="mod">
          <ac:chgData name="Susanna Schraut" userId="fd38e926-74c5-4714-9a96-53b5cbe1cf22" providerId="ADAL" clId="{2B6545B0-05D3-4753-A89D-C3AF10BDD225}" dt="2025-01-17T10:06:38.882" v="28"/>
          <ac:spMkLst>
            <pc:docMk/>
            <pc:sldMk cId="1190896817" sldId="265"/>
            <ac:spMk id="101" creationId="{4980E7F3-523C-987A-E30F-450A7403D0E3}"/>
          </ac:spMkLst>
        </pc:spChg>
        <pc:spChg chg="mod">
          <ac:chgData name="Susanna Schraut" userId="fd38e926-74c5-4714-9a96-53b5cbe1cf22" providerId="ADAL" clId="{2B6545B0-05D3-4753-A89D-C3AF10BDD225}" dt="2025-01-17T10:06:38.882" v="28"/>
          <ac:spMkLst>
            <pc:docMk/>
            <pc:sldMk cId="1190896817" sldId="265"/>
            <ac:spMk id="102" creationId="{A4626044-FD9B-51D2-F9C3-BED9F1F6C55B}"/>
          </ac:spMkLst>
        </pc:spChg>
        <pc:spChg chg="mod">
          <ac:chgData name="Susanna Schraut" userId="fd38e926-74c5-4714-9a96-53b5cbe1cf22" providerId="ADAL" clId="{2B6545B0-05D3-4753-A89D-C3AF10BDD225}" dt="2025-01-17T10:06:38.882" v="28"/>
          <ac:spMkLst>
            <pc:docMk/>
            <pc:sldMk cId="1190896817" sldId="265"/>
            <ac:spMk id="103" creationId="{549E6B03-98F6-D1ED-3554-084BE0265F24}"/>
          </ac:spMkLst>
        </pc:spChg>
        <pc:spChg chg="mod">
          <ac:chgData name="Susanna Schraut" userId="fd38e926-74c5-4714-9a96-53b5cbe1cf22" providerId="ADAL" clId="{2B6545B0-05D3-4753-A89D-C3AF10BDD225}" dt="2025-01-17T10:06:38.882" v="28"/>
          <ac:spMkLst>
            <pc:docMk/>
            <pc:sldMk cId="1190896817" sldId="265"/>
            <ac:spMk id="104" creationId="{8AE3BA60-B929-1322-7D29-E290B1124996}"/>
          </ac:spMkLst>
        </pc:spChg>
        <pc:spChg chg="mod">
          <ac:chgData name="Susanna Schraut" userId="fd38e926-74c5-4714-9a96-53b5cbe1cf22" providerId="ADAL" clId="{2B6545B0-05D3-4753-A89D-C3AF10BDD225}" dt="2025-01-17T10:06:38.882" v="28"/>
          <ac:spMkLst>
            <pc:docMk/>
            <pc:sldMk cId="1190896817" sldId="265"/>
            <ac:spMk id="105" creationId="{FB1F475B-0F65-61FB-6832-DEEBF7B015A4}"/>
          </ac:spMkLst>
        </pc:spChg>
        <pc:spChg chg="mod">
          <ac:chgData name="Susanna Schraut" userId="fd38e926-74c5-4714-9a96-53b5cbe1cf22" providerId="ADAL" clId="{2B6545B0-05D3-4753-A89D-C3AF10BDD225}" dt="2025-01-17T10:06:38.882" v="28"/>
          <ac:spMkLst>
            <pc:docMk/>
            <pc:sldMk cId="1190896817" sldId="265"/>
            <ac:spMk id="106" creationId="{DEA84D3E-708F-7360-C619-F56A77F1AC7B}"/>
          </ac:spMkLst>
        </pc:spChg>
        <pc:spChg chg="mod">
          <ac:chgData name="Susanna Schraut" userId="fd38e926-74c5-4714-9a96-53b5cbe1cf22" providerId="ADAL" clId="{2B6545B0-05D3-4753-A89D-C3AF10BDD225}" dt="2025-01-17T10:06:38.882" v="28"/>
          <ac:spMkLst>
            <pc:docMk/>
            <pc:sldMk cId="1190896817" sldId="265"/>
            <ac:spMk id="107" creationId="{DB77E177-8478-E183-EB0F-9AF09EFF04CF}"/>
          </ac:spMkLst>
        </pc:spChg>
        <pc:spChg chg="mod">
          <ac:chgData name="Susanna Schraut" userId="fd38e926-74c5-4714-9a96-53b5cbe1cf22" providerId="ADAL" clId="{2B6545B0-05D3-4753-A89D-C3AF10BDD225}" dt="2025-01-17T10:06:38.882" v="28"/>
          <ac:spMkLst>
            <pc:docMk/>
            <pc:sldMk cId="1190896817" sldId="265"/>
            <ac:spMk id="108" creationId="{86D2F18F-53F3-A628-7732-C23376443723}"/>
          </ac:spMkLst>
        </pc:spChg>
        <pc:spChg chg="mod">
          <ac:chgData name="Susanna Schraut" userId="fd38e926-74c5-4714-9a96-53b5cbe1cf22" providerId="ADAL" clId="{2B6545B0-05D3-4753-A89D-C3AF10BDD225}" dt="2025-01-17T10:06:38.882" v="28"/>
          <ac:spMkLst>
            <pc:docMk/>
            <pc:sldMk cId="1190896817" sldId="265"/>
            <ac:spMk id="109" creationId="{7D02CAE6-40E1-C0EF-E2C7-055B762B3ECD}"/>
          </ac:spMkLst>
        </pc:spChg>
        <pc:spChg chg="mod">
          <ac:chgData name="Susanna Schraut" userId="fd38e926-74c5-4714-9a96-53b5cbe1cf22" providerId="ADAL" clId="{2B6545B0-05D3-4753-A89D-C3AF10BDD225}" dt="2025-01-17T10:06:38.882" v="28"/>
          <ac:spMkLst>
            <pc:docMk/>
            <pc:sldMk cId="1190896817" sldId="265"/>
            <ac:spMk id="110" creationId="{E0408453-4E1A-EA4D-4D6E-491707EA32B0}"/>
          </ac:spMkLst>
        </pc:spChg>
        <pc:spChg chg="mod">
          <ac:chgData name="Susanna Schraut" userId="fd38e926-74c5-4714-9a96-53b5cbe1cf22" providerId="ADAL" clId="{2B6545B0-05D3-4753-A89D-C3AF10BDD225}" dt="2025-01-17T10:06:38.882" v="28"/>
          <ac:spMkLst>
            <pc:docMk/>
            <pc:sldMk cId="1190896817" sldId="265"/>
            <ac:spMk id="111" creationId="{8435F109-3F10-7A34-DC41-DC371DC16E63}"/>
          </ac:spMkLst>
        </pc:spChg>
        <pc:spChg chg="mod">
          <ac:chgData name="Susanna Schraut" userId="fd38e926-74c5-4714-9a96-53b5cbe1cf22" providerId="ADAL" clId="{2B6545B0-05D3-4753-A89D-C3AF10BDD225}" dt="2025-01-17T10:06:38.882" v="28"/>
          <ac:spMkLst>
            <pc:docMk/>
            <pc:sldMk cId="1190896817" sldId="265"/>
            <ac:spMk id="112" creationId="{51BCD817-A4B3-2A95-7EC6-C40EC2507486}"/>
          </ac:spMkLst>
        </pc:spChg>
        <pc:spChg chg="mod">
          <ac:chgData name="Susanna Schraut" userId="fd38e926-74c5-4714-9a96-53b5cbe1cf22" providerId="ADAL" clId="{2B6545B0-05D3-4753-A89D-C3AF10BDD225}" dt="2025-01-17T10:06:38.882" v="28"/>
          <ac:spMkLst>
            <pc:docMk/>
            <pc:sldMk cId="1190896817" sldId="265"/>
            <ac:spMk id="113" creationId="{173D6DA1-D399-ABA1-13E5-F2694B809A81}"/>
          </ac:spMkLst>
        </pc:spChg>
        <pc:spChg chg="mod">
          <ac:chgData name="Susanna Schraut" userId="fd38e926-74c5-4714-9a96-53b5cbe1cf22" providerId="ADAL" clId="{2B6545B0-05D3-4753-A89D-C3AF10BDD225}" dt="2025-01-17T10:06:38.882" v="28"/>
          <ac:spMkLst>
            <pc:docMk/>
            <pc:sldMk cId="1190896817" sldId="265"/>
            <ac:spMk id="114" creationId="{6F88F506-72D7-587E-7A93-4B3E59B0F846}"/>
          </ac:spMkLst>
        </pc:spChg>
        <pc:spChg chg="mod">
          <ac:chgData name="Susanna Schraut" userId="fd38e926-74c5-4714-9a96-53b5cbe1cf22" providerId="ADAL" clId="{2B6545B0-05D3-4753-A89D-C3AF10BDD225}" dt="2025-01-17T10:06:38.882" v="28"/>
          <ac:spMkLst>
            <pc:docMk/>
            <pc:sldMk cId="1190896817" sldId="265"/>
            <ac:spMk id="115" creationId="{767C0E6D-D65A-43FD-DEB3-E9C46AA98E42}"/>
          </ac:spMkLst>
        </pc:spChg>
        <pc:spChg chg="mod">
          <ac:chgData name="Susanna Schraut" userId="fd38e926-74c5-4714-9a96-53b5cbe1cf22" providerId="ADAL" clId="{2B6545B0-05D3-4753-A89D-C3AF10BDD225}" dt="2025-01-17T10:06:38.882" v="28"/>
          <ac:spMkLst>
            <pc:docMk/>
            <pc:sldMk cId="1190896817" sldId="265"/>
            <ac:spMk id="116" creationId="{98E334F3-3021-87A1-3ACE-D027AAB75550}"/>
          </ac:spMkLst>
        </pc:spChg>
        <pc:spChg chg="mod">
          <ac:chgData name="Susanna Schraut" userId="fd38e926-74c5-4714-9a96-53b5cbe1cf22" providerId="ADAL" clId="{2B6545B0-05D3-4753-A89D-C3AF10BDD225}" dt="2025-01-17T10:06:38.882" v="28"/>
          <ac:spMkLst>
            <pc:docMk/>
            <pc:sldMk cId="1190896817" sldId="265"/>
            <ac:spMk id="117" creationId="{A63540AC-73BB-BF93-1349-2AB4650A482D}"/>
          </ac:spMkLst>
        </pc:spChg>
        <pc:spChg chg="mod">
          <ac:chgData name="Susanna Schraut" userId="fd38e926-74c5-4714-9a96-53b5cbe1cf22" providerId="ADAL" clId="{2B6545B0-05D3-4753-A89D-C3AF10BDD225}" dt="2025-01-17T10:06:38.882" v="28"/>
          <ac:spMkLst>
            <pc:docMk/>
            <pc:sldMk cId="1190896817" sldId="265"/>
            <ac:spMk id="118" creationId="{F6BFD56E-94E8-3A58-5BEF-878ADCD5614E}"/>
          </ac:spMkLst>
        </pc:spChg>
        <pc:spChg chg="mod">
          <ac:chgData name="Susanna Schraut" userId="fd38e926-74c5-4714-9a96-53b5cbe1cf22" providerId="ADAL" clId="{2B6545B0-05D3-4753-A89D-C3AF10BDD225}" dt="2025-01-17T10:06:38.882" v="28"/>
          <ac:spMkLst>
            <pc:docMk/>
            <pc:sldMk cId="1190896817" sldId="265"/>
            <ac:spMk id="119" creationId="{DF7215A5-D82C-4F59-947F-52F165AE9C61}"/>
          </ac:spMkLst>
        </pc:spChg>
        <pc:spChg chg="mod">
          <ac:chgData name="Susanna Schraut" userId="fd38e926-74c5-4714-9a96-53b5cbe1cf22" providerId="ADAL" clId="{2B6545B0-05D3-4753-A89D-C3AF10BDD225}" dt="2025-01-17T10:06:38.882" v="28"/>
          <ac:spMkLst>
            <pc:docMk/>
            <pc:sldMk cId="1190896817" sldId="265"/>
            <ac:spMk id="120" creationId="{1A236A96-2833-B3D6-F150-FFD9F7BD7B2E}"/>
          </ac:spMkLst>
        </pc:spChg>
        <pc:spChg chg="mod">
          <ac:chgData name="Susanna Schraut" userId="fd38e926-74c5-4714-9a96-53b5cbe1cf22" providerId="ADAL" clId="{2B6545B0-05D3-4753-A89D-C3AF10BDD225}" dt="2025-01-17T10:06:38.882" v="28"/>
          <ac:spMkLst>
            <pc:docMk/>
            <pc:sldMk cId="1190896817" sldId="265"/>
            <ac:spMk id="121" creationId="{BD2E62D8-72D7-F1BE-B27F-9DA28666AE49}"/>
          </ac:spMkLst>
        </pc:spChg>
        <pc:spChg chg="mod">
          <ac:chgData name="Susanna Schraut" userId="fd38e926-74c5-4714-9a96-53b5cbe1cf22" providerId="ADAL" clId="{2B6545B0-05D3-4753-A89D-C3AF10BDD225}" dt="2025-01-17T10:06:38.882" v="28"/>
          <ac:spMkLst>
            <pc:docMk/>
            <pc:sldMk cId="1190896817" sldId="265"/>
            <ac:spMk id="122" creationId="{2B0DE123-9114-37ED-95A5-3B35EF1420E6}"/>
          </ac:spMkLst>
        </pc:spChg>
        <pc:spChg chg="mod">
          <ac:chgData name="Susanna Schraut" userId="fd38e926-74c5-4714-9a96-53b5cbe1cf22" providerId="ADAL" clId="{2B6545B0-05D3-4753-A89D-C3AF10BDD225}" dt="2025-01-17T10:06:38.882" v="28"/>
          <ac:spMkLst>
            <pc:docMk/>
            <pc:sldMk cId="1190896817" sldId="265"/>
            <ac:spMk id="123" creationId="{E648368D-6F36-9D12-C634-3F2CF019EB32}"/>
          </ac:spMkLst>
        </pc:spChg>
        <pc:spChg chg="mod">
          <ac:chgData name="Susanna Schraut" userId="fd38e926-74c5-4714-9a96-53b5cbe1cf22" providerId="ADAL" clId="{2B6545B0-05D3-4753-A89D-C3AF10BDD225}" dt="2025-01-17T10:06:38.882" v="28"/>
          <ac:spMkLst>
            <pc:docMk/>
            <pc:sldMk cId="1190896817" sldId="265"/>
            <ac:spMk id="124" creationId="{B3F04B60-08BF-181F-1A6A-F8186FB912BC}"/>
          </ac:spMkLst>
        </pc:spChg>
        <pc:spChg chg="mod">
          <ac:chgData name="Susanna Schraut" userId="fd38e926-74c5-4714-9a96-53b5cbe1cf22" providerId="ADAL" clId="{2B6545B0-05D3-4753-A89D-C3AF10BDD225}" dt="2025-01-17T10:06:38.882" v="28"/>
          <ac:spMkLst>
            <pc:docMk/>
            <pc:sldMk cId="1190896817" sldId="265"/>
            <ac:spMk id="125" creationId="{0C5C7383-A885-3A31-0144-1DCF4A0450A4}"/>
          </ac:spMkLst>
        </pc:spChg>
        <pc:spChg chg="mod">
          <ac:chgData name="Susanna Schraut" userId="fd38e926-74c5-4714-9a96-53b5cbe1cf22" providerId="ADAL" clId="{2B6545B0-05D3-4753-A89D-C3AF10BDD225}" dt="2025-01-17T10:06:38.882" v="28"/>
          <ac:spMkLst>
            <pc:docMk/>
            <pc:sldMk cId="1190896817" sldId="265"/>
            <ac:spMk id="126" creationId="{D2158032-3BCF-5DF0-7EF4-76D03DE0AC43}"/>
          </ac:spMkLst>
        </pc:spChg>
        <pc:spChg chg="mod">
          <ac:chgData name="Susanna Schraut" userId="fd38e926-74c5-4714-9a96-53b5cbe1cf22" providerId="ADAL" clId="{2B6545B0-05D3-4753-A89D-C3AF10BDD225}" dt="2025-01-17T10:06:38.882" v="28"/>
          <ac:spMkLst>
            <pc:docMk/>
            <pc:sldMk cId="1190896817" sldId="265"/>
            <ac:spMk id="127" creationId="{ABF8213C-FEAB-278C-F11C-0E71B11E4647}"/>
          </ac:spMkLst>
        </pc:spChg>
        <pc:spChg chg="mod">
          <ac:chgData name="Susanna Schraut" userId="fd38e926-74c5-4714-9a96-53b5cbe1cf22" providerId="ADAL" clId="{2B6545B0-05D3-4753-A89D-C3AF10BDD225}" dt="2025-01-17T10:06:38.882" v="28"/>
          <ac:spMkLst>
            <pc:docMk/>
            <pc:sldMk cId="1190896817" sldId="265"/>
            <ac:spMk id="128" creationId="{6670E3E3-90B3-BE2F-8B42-F50D611D6172}"/>
          </ac:spMkLst>
        </pc:spChg>
        <pc:spChg chg="mod">
          <ac:chgData name="Susanna Schraut" userId="fd38e926-74c5-4714-9a96-53b5cbe1cf22" providerId="ADAL" clId="{2B6545B0-05D3-4753-A89D-C3AF10BDD225}" dt="2025-01-17T10:06:38.882" v="28"/>
          <ac:spMkLst>
            <pc:docMk/>
            <pc:sldMk cId="1190896817" sldId="265"/>
            <ac:spMk id="129" creationId="{8F9704C8-A676-0CC8-7B47-31F07990C665}"/>
          </ac:spMkLst>
        </pc:spChg>
        <pc:spChg chg="mod">
          <ac:chgData name="Susanna Schraut" userId="fd38e926-74c5-4714-9a96-53b5cbe1cf22" providerId="ADAL" clId="{2B6545B0-05D3-4753-A89D-C3AF10BDD225}" dt="2025-01-17T10:06:38.882" v="28"/>
          <ac:spMkLst>
            <pc:docMk/>
            <pc:sldMk cId="1190896817" sldId="265"/>
            <ac:spMk id="130" creationId="{072CB2D8-4AC3-53D6-8D87-8B39CB5F0E34}"/>
          </ac:spMkLst>
        </pc:spChg>
        <pc:spChg chg="mod">
          <ac:chgData name="Susanna Schraut" userId="fd38e926-74c5-4714-9a96-53b5cbe1cf22" providerId="ADAL" clId="{2B6545B0-05D3-4753-A89D-C3AF10BDD225}" dt="2025-01-17T10:06:38.882" v="28"/>
          <ac:spMkLst>
            <pc:docMk/>
            <pc:sldMk cId="1190896817" sldId="265"/>
            <ac:spMk id="131" creationId="{0B1602BF-5A4D-D175-3175-7242D18B98CD}"/>
          </ac:spMkLst>
        </pc:spChg>
        <pc:spChg chg="mod">
          <ac:chgData name="Susanna Schraut" userId="fd38e926-74c5-4714-9a96-53b5cbe1cf22" providerId="ADAL" clId="{2B6545B0-05D3-4753-A89D-C3AF10BDD225}" dt="2025-01-17T10:06:38.882" v="28"/>
          <ac:spMkLst>
            <pc:docMk/>
            <pc:sldMk cId="1190896817" sldId="265"/>
            <ac:spMk id="132" creationId="{850CE32C-8814-BE05-EE9B-1BA26620B3AA}"/>
          </ac:spMkLst>
        </pc:spChg>
        <pc:spChg chg="mod">
          <ac:chgData name="Susanna Schraut" userId="fd38e926-74c5-4714-9a96-53b5cbe1cf22" providerId="ADAL" clId="{2B6545B0-05D3-4753-A89D-C3AF10BDD225}" dt="2025-01-17T10:06:38.882" v="28"/>
          <ac:spMkLst>
            <pc:docMk/>
            <pc:sldMk cId="1190896817" sldId="265"/>
            <ac:spMk id="133" creationId="{38E960E7-EE66-CACE-1C30-FF6612EB291E}"/>
          </ac:spMkLst>
        </pc:spChg>
        <pc:spChg chg="mod">
          <ac:chgData name="Susanna Schraut" userId="fd38e926-74c5-4714-9a96-53b5cbe1cf22" providerId="ADAL" clId="{2B6545B0-05D3-4753-A89D-C3AF10BDD225}" dt="2025-01-17T10:06:38.882" v="28"/>
          <ac:spMkLst>
            <pc:docMk/>
            <pc:sldMk cId="1190896817" sldId="265"/>
            <ac:spMk id="134" creationId="{173B48B0-E4EF-1AE7-5C18-8E9816F8F57C}"/>
          </ac:spMkLst>
        </pc:spChg>
        <pc:spChg chg="mod">
          <ac:chgData name="Susanna Schraut" userId="fd38e926-74c5-4714-9a96-53b5cbe1cf22" providerId="ADAL" clId="{2B6545B0-05D3-4753-A89D-C3AF10BDD225}" dt="2025-01-17T10:06:38.882" v="28"/>
          <ac:spMkLst>
            <pc:docMk/>
            <pc:sldMk cId="1190896817" sldId="265"/>
            <ac:spMk id="135" creationId="{94A4AA5E-7FFB-C673-46D8-0DD538CBAB76}"/>
          </ac:spMkLst>
        </pc:spChg>
        <pc:spChg chg="mod">
          <ac:chgData name="Susanna Schraut" userId="fd38e926-74c5-4714-9a96-53b5cbe1cf22" providerId="ADAL" clId="{2B6545B0-05D3-4753-A89D-C3AF10BDD225}" dt="2025-01-17T10:06:38.882" v="28"/>
          <ac:spMkLst>
            <pc:docMk/>
            <pc:sldMk cId="1190896817" sldId="265"/>
            <ac:spMk id="136" creationId="{4738F748-8467-B763-EA40-53475158A29B}"/>
          </ac:spMkLst>
        </pc:spChg>
        <pc:spChg chg="mod">
          <ac:chgData name="Susanna Schraut" userId="fd38e926-74c5-4714-9a96-53b5cbe1cf22" providerId="ADAL" clId="{2B6545B0-05D3-4753-A89D-C3AF10BDD225}" dt="2025-01-17T10:06:38.882" v="28"/>
          <ac:spMkLst>
            <pc:docMk/>
            <pc:sldMk cId="1190896817" sldId="265"/>
            <ac:spMk id="137" creationId="{0960DE43-3529-31B2-CE9E-12255AB8599E}"/>
          </ac:spMkLst>
        </pc:spChg>
        <pc:spChg chg="mod">
          <ac:chgData name="Susanna Schraut" userId="fd38e926-74c5-4714-9a96-53b5cbe1cf22" providerId="ADAL" clId="{2B6545B0-05D3-4753-A89D-C3AF10BDD225}" dt="2025-01-17T10:06:38.882" v="28"/>
          <ac:spMkLst>
            <pc:docMk/>
            <pc:sldMk cId="1190896817" sldId="265"/>
            <ac:spMk id="138" creationId="{C93747CE-9FC6-6693-B973-C065CD05B2DE}"/>
          </ac:spMkLst>
        </pc:spChg>
        <pc:spChg chg="mod">
          <ac:chgData name="Susanna Schraut" userId="fd38e926-74c5-4714-9a96-53b5cbe1cf22" providerId="ADAL" clId="{2B6545B0-05D3-4753-A89D-C3AF10BDD225}" dt="2025-01-17T10:06:38.882" v="28"/>
          <ac:spMkLst>
            <pc:docMk/>
            <pc:sldMk cId="1190896817" sldId="265"/>
            <ac:spMk id="139" creationId="{9FF3FF27-18D4-455B-633A-1671EADF69A6}"/>
          </ac:spMkLst>
        </pc:spChg>
        <pc:spChg chg="mod">
          <ac:chgData name="Susanna Schraut" userId="fd38e926-74c5-4714-9a96-53b5cbe1cf22" providerId="ADAL" clId="{2B6545B0-05D3-4753-A89D-C3AF10BDD225}" dt="2025-01-17T10:06:38.882" v="28"/>
          <ac:spMkLst>
            <pc:docMk/>
            <pc:sldMk cId="1190896817" sldId="265"/>
            <ac:spMk id="140" creationId="{847D2154-4C75-33FC-F33A-78E954DC6348}"/>
          </ac:spMkLst>
        </pc:spChg>
        <pc:spChg chg="mod">
          <ac:chgData name="Susanna Schraut" userId="fd38e926-74c5-4714-9a96-53b5cbe1cf22" providerId="ADAL" clId="{2B6545B0-05D3-4753-A89D-C3AF10BDD225}" dt="2025-01-17T10:06:38.882" v="28"/>
          <ac:spMkLst>
            <pc:docMk/>
            <pc:sldMk cId="1190896817" sldId="265"/>
            <ac:spMk id="141" creationId="{E89B4460-00EC-3903-4319-05CC2C1EA11C}"/>
          </ac:spMkLst>
        </pc:spChg>
        <pc:spChg chg="mod">
          <ac:chgData name="Susanna Schraut" userId="fd38e926-74c5-4714-9a96-53b5cbe1cf22" providerId="ADAL" clId="{2B6545B0-05D3-4753-A89D-C3AF10BDD225}" dt="2025-01-17T10:06:38.882" v="28"/>
          <ac:spMkLst>
            <pc:docMk/>
            <pc:sldMk cId="1190896817" sldId="265"/>
            <ac:spMk id="142" creationId="{BD388E82-4D5D-6DF5-C008-7AB43182FB0E}"/>
          </ac:spMkLst>
        </pc:spChg>
        <pc:spChg chg="mod">
          <ac:chgData name="Susanna Schraut" userId="fd38e926-74c5-4714-9a96-53b5cbe1cf22" providerId="ADAL" clId="{2B6545B0-05D3-4753-A89D-C3AF10BDD225}" dt="2025-01-17T10:06:38.882" v="28"/>
          <ac:spMkLst>
            <pc:docMk/>
            <pc:sldMk cId="1190896817" sldId="265"/>
            <ac:spMk id="143" creationId="{43AE220D-5EEF-3DB5-6F42-BF1306F6966D}"/>
          </ac:spMkLst>
        </pc:spChg>
        <pc:spChg chg="mod">
          <ac:chgData name="Susanna Schraut" userId="fd38e926-74c5-4714-9a96-53b5cbe1cf22" providerId="ADAL" clId="{2B6545B0-05D3-4753-A89D-C3AF10BDD225}" dt="2025-01-17T10:06:38.882" v="28"/>
          <ac:spMkLst>
            <pc:docMk/>
            <pc:sldMk cId="1190896817" sldId="265"/>
            <ac:spMk id="144" creationId="{C7CD327B-9B48-B24F-08DC-A7C99A59612E}"/>
          </ac:spMkLst>
        </pc:spChg>
        <pc:spChg chg="mod">
          <ac:chgData name="Susanna Schraut" userId="fd38e926-74c5-4714-9a96-53b5cbe1cf22" providerId="ADAL" clId="{2B6545B0-05D3-4753-A89D-C3AF10BDD225}" dt="2025-01-17T10:06:38.882" v="28"/>
          <ac:spMkLst>
            <pc:docMk/>
            <pc:sldMk cId="1190896817" sldId="265"/>
            <ac:spMk id="145" creationId="{81491077-3EBB-B0A9-ECE3-F5740B54E400}"/>
          </ac:spMkLst>
        </pc:spChg>
        <pc:spChg chg="mod">
          <ac:chgData name="Susanna Schraut" userId="fd38e926-74c5-4714-9a96-53b5cbe1cf22" providerId="ADAL" clId="{2B6545B0-05D3-4753-A89D-C3AF10BDD225}" dt="2025-01-17T10:06:38.882" v="28"/>
          <ac:spMkLst>
            <pc:docMk/>
            <pc:sldMk cId="1190896817" sldId="265"/>
            <ac:spMk id="146" creationId="{EC03ECE7-2EF6-6FE8-0EDD-E7B3EC3899C8}"/>
          </ac:spMkLst>
        </pc:spChg>
        <pc:spChg chg="mod">
          <ac:chgData name="Susanna Schraut" userId="fd38e926-74c5-4714-9a96-53b5cbe1cf22" providerId="ADAL" clId="{2B6545B0-05D3-4753-A89D-C3AF10BDD225}" dt="2025-01-17T10:06:38.882" v="28"/>
          <ac:spMkLst>
            <pc:docMk/>
            <pc:sldMk cId="1190896817" sldId="265"/>
            <ac:spMk id="147" creationId="{78292D44-5E76-D47D-E68F-414035E55009}"/>
          </ac:spMkLst>
        </pc:spChg>
        <pc:spChg chg="mod">
          <ac:chgData name="Susanna Schraut" userId="fd38e926-74c5-4714-9a96-53b5cbe1cf22" providerId="ADAL" clId="{2B6545B0-05D3-4753-A89D-C3AF10BDD225}" dt="2025-01-17T10:06:38.882" v="28"/>
          <ac:spMkLst>
            <pc:docMk/>
            <pc:sldMk cId="1190896817" sldId="265"/>
            <ac:spMk id="148" creationId="{D8390005-CEB5-30FD-736A-9FBFD61D0E2A}"/>
          </ac:spMkLst>
        </pc:spChg>
        <pc:spChg chg="mod">
          <ac:chgData name="Susanna Schraut" userId="fd38e926-74c5-4714-9a96-53b5cbe1cf22" providerId="ADAL" clId="{2B6545B0-05D3-4753-A89D-C3AF10BDD225}" dt="2025-01-17T10:06:38.882" v="28"/>
          <ac:spMkLst>
            <pc:docMk/>
            <pc:sldMk cId="1190896817" sldId="265"/>
            <ac:spMk id="149" creationId="{F442C9AD-0A8C-89C8-B073-E8EB6AFCCA8B}"/>
          </ac:spMkLst>
        </pc:spChg>
        <pc:spChg chg="mod">
          <ac:chgData name="Susanna Schraut" userId="fd38e926-74c5-4714-9a96-53b5cbe1cf22" providerId="ADAL" clId="{2B6545B0-05D3-4753-A89D-C3AF10BDD225}" dt="2025-01-17T10:06:38.882" v="28"/>
          <ac:spMkLst>
            <pc:docMk/>
            <pc:sldMk cId="1190896817" sldId="265"/>
            <ac:spMk id="150" creationId="{9F3FC416-B42D-29F5-F437-E579A86BD5E0}"/>
          </ac:spMkLst>
        </pc:spChg>
        <pc:spChg chg="mod">
          <ac:chgData name="Susanna Schraut" userId="fd38e926-74c5-4714-9a96-53b5cbe1cf22" providerId="ADAL" clId="{2B6545B0-05D3-4753-A89D-C3AF10BDD225}" dt="2025-01-17T10:06:38.882" v="28"/>
          <ac:spMkLst>
            <pc:docMk/>
            <pc:sldMk cId="1190896817" sldId="265"/>
            <ac:spMk id="151" creationId="{8B1352F2-CAB4-6179-D084-E8FF24AFCFD8}"/>
          </ac:spMkLst>
        </pc:spChg>
        <pc:spChg chg="mod">
          <ac:chgData name="Susanna Schraut" userId="fd38e926-74c5-4714-9a96-53b5cbe1cf22" providerId="ADAL" clId="{2B6545B0-05D3-4753-A89D-C3AF10BDD225}" dt="2025-01-17T10:06:38.882" v="28"/>
          <ac:spMkLst>
            <pc:docMk/>
            <pc:sldMk cId="1190896817" sldId="265"/>
            <ac:spMk id="152" creationId="{30D44776-7A29-D40D-FAFB-B6E6C36A8AD3}"/>
          </ac:spMkLst>
        </pc:spChg>
        <pc:spChg chg="mod">
          <ac:chgData name="Susanna Schraut" userId="fd38e926-74c5-4714-9a96-53b5cbe1cf22" providerId="ADAL" clId="{2B6545B0-05D3-4753-A89D-C3AF10BDD225}" dt="2025-01-17T10:06:38.882" v="28"/>
          <ac:spMkLst>
            <pc:docMk/>
            <pc:sldMk cId="1190896817" sldId="265"/>
            <ac:spMk id="153" creationId="{A57EE819-4FB9-5341-6DC8-A3994C5EBA53}"/>
          </ac:spMkLst>
        </pc:spChg>
        <pc:spChg chg="mod">
          <ac:chgData name="Susanna Schraut" userId="fd38e926-74c5-4714-9a96-53b5cbe1cf22" providerId="ADAL" clId="{2B6545B0-05D3-4753-A89D-C3AF10BDD225}" dt="2025-01-17T10:06:38.882" v="28"/>
          <ac:spMkLst>
            <pc:docMk/>
            <pc:sldMk cId="1190896817" sldId="265"/>
            <ac:spMk id="154" creationId="{D36E3E0C-583F-E55D-F44D-6F7F491DF520}"/>
          </ac:spMkLst>
        </pc:spChg>
        <pc:spChg chg="mod">
          <ac:chgData name="Susanna Schraut" userId="fd38e926-74c5-4714-9a96-53b5cbe1cf22" providerId="ADAL" clId="{2B6545B0-05D3-4753-A89D-C3AF10BDD225}" dt="2025-01-17T10:06:38.882" v="28"/>
          <ac:spMkLst>
            <pc:docMk/>
            <pc:sldMk cId="1190896817" sldId="265"/>
            <ac:spMk id="155" creationId="{0690737D-6743-4AB5-58D8-9B1EAFFD1F84}"/>
          </ac:spMkLst>
        </pc:spChg>
        <pc:spChg chg="mod">
          <ac:chgData name="Susanna Schraut" userId="fd38e926-74c5-4714-9a96-53b5cbe1cf22" providerId="ADAL" clId="{2B6545B0-05D3-4753-A89D-C3AF10BDD225}" dt="2025-01-17T10:06:38.882" v="28"/>
          <ac:spMkLst>
            <pc:docMk/>
            <pc:sldMk cId="1190896817" sldId="265"/>
            <ac:spMk id="156" creationId="{A0ED7C15-7447-C632-06BA-4FC2D10CA777}"/>
          </ac:spMkLst>
        </pc:spChg>
        <pc:grpChg chg="del mod">
          <ac:chgData name="Susanna Schraut" userId="fd38e926-74c5-4714-9a96-53b5cbe1cf22" providerId="ADAL" clId="{2B6545B0-05D3-4753-A89D-C3AF10BDD225}" dt="2025-01-17T10:06:38.589" v="27" actId="478"/>
          <ac:grpSpMkLst>
            <pc:docMk/>
            <pc:sldMk cId="1190896817" sldId="265"/>
            <ac:grpSpMk id="4" creationId="{B4E99665-16F6-4C99-0FED-0A14D62F6D99}"/>
          </ac:grpSpMkLst>
        </pc:grpChg>
        <pc:grpChg chg="add mod">
          <ac:chgData name="Susanna Schraut" userId="fd38e926-74c5-4714-9a96-53b5cbe1cf22" providerId="ADAL" clId="{2B6545B0-05D3-4753-A89D-C3AF10BDD225}" dt="2025-01-17T10:06:38.882" v="28"/>
          <ac:grpSpMkLst>
            <pc:docMk/>
            <pc:sldMk cId="1190896817" sldId="265"/>
            <ac:grpSpMk id="92" creationId="{18CC8B2D-0445-D7D4-66A9-AA06CB7CAF8B}"/>
          </ac:grpSpMkLst>
        </pc:grpChg>
        <pc:picChg chg="del">
          <ac:chgData name="Susanna Schraut" userId="fd38e926-74c5-4714-9a96-53b5cbe1cf22" providerId="ADAL" clId="{2B6545B0-05D3-4753-A89D-C3AF10BDD225}" dt="2025-01-17T10:06:21.967" v="20" actId="27803"/>
          <ac:picMkLst>
            <pc:docMk/>
            <pc:sldMk cId="1190896817" sldId="265"/>
            <ac:picMk id="6" creationId="{FFD43B68-BE41-2F38-1390-A20077F53259}"/>
          </ac:picMkLst>
        </pc:picChg>
        <pc:picChg chg="mod">
          <ac:chgData name="Susanna Schraut" userId="fd38e926-74c5-4714-9a96-53b5cbe1cf22" providerId="ADAL" clId="{2B6545B0-05D3-4753-A89D-C3AF10BDD225}" dt="2025-01-17T10:00:37.060" v="7" actId="14100"/>
          <ac:picMkLst>
            <pc:docMk/>
            <pc:sldMk cId="1190896817" sldId="265"/>
            <ac:picMk id="7" creationId="{B632115C-7CFD-2F9C-9E0E-50378AA9957B}"/>
          </ac:picMkLst>
        </pc:picChg>
        <pc:picChg chg="del">
          <ac:chgData name="Susanna Schraut" userId="fd38e926-74c5-4714-9a96-53b5cbe1cf22" providerId="ADAL" clId="{2B6545B0-05D3-4753-A89D-C3AF10BDD225}" dt="2025-01-17T10:07:24.732" v="31" actId="478"/>
          <ac:picMkLst>
            <pc:docMk/>
            <pc:sldMk cId="1190896817" sldId="265"/>
            <ac:picMk id="9" creationId="{D04EF6D8-A095-F91E-E973-20D69033919F}"/>
          </ac:picMkLst>
        </pc:picChg>
        <pc:extLst>
          <p:ext xmlns:p="http://schemas.openxmlformats.org/presentationml/2006/main" uri="{D6D511B9-2390-475A-947B-AFAB55BFBCF1}">
            <pc226:cmChg xmlns:pc226="http://schemas.microsoft.com/office/powerpoint/2022/06/main/command" chg="del mod">
              <pc226:chgData name="Susanna Schraut" userId="fd38e926-74c5-4714-9a96-53b5cbe1cf22" providerId="ADAL" clId="{2B6545B0-05D3-4753-A89D-C3AF10BDD225}" dt="2025-01-17T10:00:54.518" v="8"/>
              <pc2:cmMkLst xmlns:pc2="http://schemas.microsoft.com/office/powerpoint/2019/9/main/command">
                <pc:docMk/>
                <pc:sldMk cId="1190896817" sldId="265"/>
                <pc2:cmMk id="{DCEF74F4-A151-445F-BDDF-AB4943AA3001}"/>
              </pc2:cmMkLst>
            </pc226:cmChg>
          </p:ext>
        </pc:extLst>
      </pc:sldChg>
    </pc:docChg>
  </pc:docChgLst>
  <pc:docChgLst>
    <pc:chgData name="Susanna Schraut" userId="fd38e926-74c5-4714-9a96-53b5cbe1cf22" providerId="ADAL" clId="{E32E825A-9751-4C2C-B90B-965252F0679E}"/>
    <pc:docChg chg="modSld">
      <pc:chgData name="Susanna Schraut" userId="fd38e926-74c5-4714-9a96-53b5cbe1cf22" providerId="ADAL" clId="{E32E825A-9751-4C2C-B90B-965252F0679E}" dt="2025-01-14T13:56:14.292" v="80"/>
      <pc:docMkLst>
        <pc:docMk/>
      </pc:docMkLst>
      <pc:sldChg chg="modSp mod delCm modCm">
        <pc:chgData name="Susanna Schraut" userId="fd38e926-74c5-4714-9a96-53b5cbe1cf22" providerId="ADAL" clId="{E32E825A-9751-4C2C-B90B-965252F0679E}" dt="2025-01-14T13:53:20.907" v="25"/>
        <pc:sldMkLst>
          <pc:docMk/>
          <pc:sldMk cId="3062248449" sldId="258"/>
        </pc:sldMkLst>
        <pc:spChg chg="mod">
          <ac:chgData name="Susanna Schraut" userId="fd38e926-74c5-4714-9a96-53b5cbe1cf22" providerId="ADAL" clId="{E32E825A-9751-4C2C-B90B-965252F0679E}" dt="2025-01-14T13:52:23.897" v="7" actId="20577"/>
          <ac:spMkLst>
            <pc:docMk/>
            <pc:sldMk cId="3062248449" sldId="258"/>
            <ac:spMk id="5" creationId="{5971E193-4C52-1F9C-B7C5-E2AB2C011643}"/>
          </ac:spMkLst>
        </pc:spChg>
        <pc:spChg chg="mod">
          <ac:chgData name="Susanna Schraut" userId="fd38e926-74c5-4714-9a96-53b5cbe1cf22" providerId="ADAL" clId="{E32E825A-9751-4C2C-B90B-965252F0679E}" dt="2025-01-14T13:53:07.862" v="24" actId="20577"/>
          <ac:spMkLst>
            <pc:docMk/>
            <pc:sldMk cId="3062248449" sldId="258"/>
            <ac:spMk id="13" creationId="{ACE93B5E-A934-59B2-EA82-8FFC242E286F}"/>
          </ac:spMkLst>
        </pc:spChg>
        <pc:spChg chg="mod">
          <ac:chgData name="Susanna Schraut" userId="fd38e926-74c5-4714-9a96-53b5cbe1cf22" providerId="ADAL" clId="{E32E825A-9751-4C2C-B90B-965252F0679E}" dt="2025-01-14T12:29:59.912" v="1" actId="20577"/>
          <ac:spMkLst>
            <pc:docMk/>
            <pc:sldMk cId="3062248449" sldId="258"/>
            <ac:spMk id="43" creationId="{4B35D5CB-AC95-D303-8DFD-A7C187763736}"/>
          </ac:spMkLst>
        </pc:spChg>
        <pc:extLst>
          <p:ext xmlns:p="http://schemas.openxmlformats.org/presentationml/2006/main" uri="{D6D511B9-2390-475A-947B-AFAB55BFBCF1}">
            <pc226:cmChg xmlns:pc226="http://schemas.microsoft.com/office/powerpoint/2022/06/main/command" chg="del mod">
              <pc226:chgData name="Susanna Schraut" userId="fd38e926-74c5-4714-9a96-53b5cbe1cf22" providerId="ADAL" clId="{E32E825A-9751-4C2C-B90B-965252F0679E}" dt="2025-01-14T13:52:32.104" v="8"/>
              <pc2:cmMkLst xmlns:pc2="http://schemas.microsoft.com/office/powerpoint/2019/9/main/command">
                <pc:docMk/>
                <pc:sldMk cId="3062248449" sldId="258"/>
                <pc2:cmMk id="{47EE231D-3674-4DAD-AC40-9738ADF6E7B7}"/>
              </pc2:cmMkLst>
            </pc226:cmChg>
            <pc226:cmChg xmlns:pc226="http://schemas.microsoft.com/office/powerpoint/2022/06/main/command" chg="del">
              <pc226:chgData name="Susanna Schraut" userId="fd38e926-74c5-4714-9a96-53b5cbe1cf22" providerId="ADAL" clId="{E32E825A-9751-4C2C-B90B-965252F0679E}" dt="2025-01-14T13:52:41.023" v="9"/>
              <pc2:cmMkLst xmlns:pc2="http://schemas.microsoft.com/office/powerpoint/2019/9/main/command">
                <pc:docMk/>
                <pc:sldMk cId="3062248449" sldId="258"/>
                <pc2:cmMk id="{622DA6EA-F1AC-49FA-B577-8D1ADD41FE8A}"/>
              </pc2:cmMkLst>
            </pc226:cmChg>
            <pc226:cmChg xmlns:pc226="http://schemas.microsoft.com/office/powerpoint/2022/06/main/command" chg="del mod">
              <pc226:chgData name="Susanna Schraut" userId="fd38e926-74c5-4714-9a96-53b5cbe1cf22" providerId="ADAL" clId="{E32E825A-9751-4C2C-B90B-965252F0679E}" dt="2025-01-14T13:53:20.907" v="25"/>
              <pc2:cmMkLst xmlns:pc2="http://schemas.microsoft.com/office/powerpoint/2019/9/main/command">
                <pc:docMk/>
                <pc:sldMk cId="3062248449" sldId="258"/>
                <pc2:cmMk id="{A72747FA-DC95-4DCF-8504-7F2B524524A7}"/>
              </pc2:cmMkLst>
            </pc226:cmChg>
          </p:ext>
        </pc:extLst>
      </pc:sldChg>
      <pc:sldChg chg="modSp mod delCm">
        <pc:chgData name="Susanna Schraut" userId="fd38e926-74c5-4714-9a96-53b5cbe1cf22" providerId="ADAL" clId="{E32E825A-9751-4C2C-B90B-965252F0679E}" dt="2025-01-14T13:53:38.567" v="29"/>
        <pc:sldMkLst>
          <pc:docMk/>
          <pc:sldMk cId="2487850341" sldId="262"/>
        </pc:sldMkLst>
        <pc:spChg chg="mod">
          <ac:chgData name="Susanna Schraut" userId="fd38e926-74c5-4714-9a96-53b5cbe1cf22" providerId="ADAL" clId="{E32E825A-9751-4C2C-B90B-965252F0679E}" dt="2025-01-14T13:53:32.125" v="27" actId="1037"/>
          <ac:spMkLst>
            <pc:docMk/>
            <pc:sldMk cId="2487850341" sldId="262"/>
            <ac:spMk id="63" creationId="{5AC67240-C4CB-C9B4-F2FB-292D5B80566D}"/>
          </ac:spMkLst>
        </pc:spChg>
        <pc:extLst>
          <p:ext xmlns:p="http://schemas.openxmlformats.org/presentationml/2006/main" uri="{D6D511B9-2390-475A-947B-AFAB55BFBCF1}">
            <pc226:cmChg xmlns:pc226="http://schemas.microsoft.com/office/powerpoint/2022/06/main/command" chg="del">
              <pc226:chgData name="Susanna Schraut" userId="fd38e926-74c5-4714-9a96-53b5cbe1cf22" providerId="ADAL" clId="{E32E825A-9751-4C2C-B90B-965252F0679E}" dt="2025-01-14T13:53:38.567" v="29"/>
              <pc2:cmMkLst xmlns:pc2="http://schemas.microsoft.com/office/powerpoint/2019/9/main/command">
                <pc:docMk/>
                <pc:sldMk cId="2487850341" sldId="262"/>
                <pc2:cmMk id="{8057C562-8142-411D-9DFC-ADE7F58042E4}"/>
              </pc2:cmMkLst>
            </pc226:cmChg>
            <pc226:cmChg xmlns:pc226="http://schemas.microsoft.com/office/powerpoint/2022/06/main/command" chg="del">
              <pc226:chgData name="Susanna Schraut" userId="fd38e926-74c5-4714-9a96-53b5cbe1cf22" providerId="ADAL" clId="{E32E825A-9751-4C2C-B90B-965252F0679E}" dt="2025-01-14T13:53:36.482" v="28"/>
              <pc2:cmMkLst xmlns:pc2="http://schemas.microsoft.com/office/powerpoint/2019/9/main/command">
                <pc:docMk/>
                <pc:sldMk cId="2487850341" sldId="262"/>
                <pc2:cmMk id="{567990DB-0E77-46CD-B4BB-23310FDFD562}"/>
              </pc2:cmMkLst>
            </pc226:cmChg>
          </p:ext>
        </pc:extLst>
      </pc:sldChg>
      <pc:sldChg chg="modSp mod delCm modCm">
        <pc:chgData name="Susanna Schraut" userId="fd38e926-74c5-4714-9a96-53b5cbe1cf22" providerId="ADAL" clId="{E32E825A-9751-4C2C-B90B-965252F0679E}" dt="2025-01-14T13:56:14.292" v="80"/>
        <pc:sldMkLst>
          <pc:docMk/>
          <pc:sldMk cId="1190896817" sldId="265"/>
        </pc:sldMkLst>
        <pc:spChg chg="mod">
          <ac:chgData name="Susanna Schraut" userId="fd38e926-74c5-4714-9a96-53b5cbe1cf22" providerId="ADAL" clId="{E32E825A-9751-4C2C-B90B-965252F0679E}" dt="2025-01-14T13:55:57.355" v="77" actId="20577"/>
          <ac:spMkLst>
            <pc:docMk/>
            <pc:sldMk cId="1190896817" sldId="265"/>
            <ac:spMk id="8" creationId="{60459B39-ED33-7C30-24FC-3300E8313B76}"/>
          </ac:spMkLst>
        </pc:spChg>
        <pc:spChg chg="mod">
          <ac:chgData name="Susanna Schraut" userId="fd38e926-74c5-4714-9a96-53b5cbe1cf22" providerId="ADAL" clId="{E32E825A-9751-4C2C-B90B-965252F0679E}" dt="2025-01-14T13:54:14.225" v="40" actId="20577"/>
          <ac:spMkLst>
            <pc:docMk/>
            <pc:sldMk cId="1190896817" sldId="265"/>
            <ac:spMk id="12" creationId="{600B86E9-AF5F-B854-B463-D755957BAE77}"/>
          </ac:spMkLst>
        </pc:spChg>
        <pc:spChg chg="mod">
          <ac:chgData name="Susanna Schraut" userId="fd38e926-74c5-4714-9a96-53b5cbe1cf22" providerId="ADAL" clId="{E32E825A-9751-4C2C-B90B-965252F0679E}" dt="2025-01-14T13:56:11.610" v="79" actId="6549"/>
          <ac:spMkLst>
            <pc:docMk/>
            <pc:sldMk cId="1190896817" sldId="265"/>
            <ac:spMk id="14" creationId="{A9256E3A-A45B-EB17-C318-A92DCC953B54}"/>
          </ac:spMkLst>
        </pc:spChg>
        <pc:extLst>
          <p:ext xmlns:p="http://schemas.openxmlformats.org/presentationml/2006/main" uri="{D6D511B9-2390-475A-947B-AFAB55BFBCF1}">
            <pc226:cmChg xmlns:pc226="http://schemas.microsoft.com/office/powerpoint/2022/06/main/command" chg="del mod">
              <pc226:chgData name="Susanna Schraut" userId="fd38e926-74c5-4714-9a96-53b5cbe1cf22" providerId="ADAL" clId="{E32E825A-9751-4C2C-B90B-965252F0679E}" dt="2025-01-14T13:54:26.071" v="41"/>
              <pc2:cmMkLst xmlns:pc2="http://schemas.microsoft.com/office/powerpoint/2019/9/main/command">
                <pc:docMk/>
                <pc:sldMk cId="1190896817" sldId="265"/>
                <pc2:cmMk id="{80F00381-967E-4749-A02A-83AE9A439DE3}"/>
              </pc2:cmMkLst>
            </pc226:cmChg>
            <pc226:cmChg xmlns:pc226="http://schemas.microsoft.com/office/powerpoint/2022/06/main/command" chg="del mod">
              <pc226:chgData name="Susanna Schraut" userId="fd38e926-74c5-4714-9a96-53b5cbe1cf22" providerId="ADAL" clId="{E32E825A-9751-4C2C-B90B-965252F0679E}" dt="2025-01-14T13:56:05.643" v="78"/>
              <pc2:cmMkLst xmlns:pc2="http://schemas.microsoft.com/office/powerpoint/2019/9/main/command">
                <pc:docMk/>
                <pc:sldMk cId="1190896817" sldId="265"/>
                <pc2:cmMk id="{6ACD0597-D819-4DE1-AE19-EB58BB5308F2}"/>
              </pc2:cmMkLst>
            </pc226:cmChg>
            <pc226:cmChg xmlns:pc226="http://schemas.microsoft.com/office/powerpoint/2022/06/main/command" chg="del mod">
              <pc226:chgData name="Susanna Schraut" userId="fd38e926-74c5-4714-9a96-53b5cbe1cf22" providerId="ADAL" clId="{E32E825A-9751-4C2C-B90B-965252F0679E}" dt="2025-01-14T13:55:02.575" v="53"/>
              <pc2:cmMkLst xmlns:pc2="http://schemas.microsoft.com/office/powerpoint/2019/9/main/command">
                <pc:docMk/>
                <pc:sldMk cId="1190896817" sldId="265"/>
                <pc2:cmMk id="{3FDA9EC2-1B7E-46FF-8CA5-2930048C0F6B}"/>
              </pc2:cmMkLst>
            </pc226:cmChg>
            <pc226:cmChg xmlns:pc226="http://schemas.microsoft.com/office/powerpoint/2022/06/main/command" chg="del mod">
              <pc226:chgData name="Susanna Schraut" userId="fd38e926-74c5-4714-9a96-53b5cbe1cf22" providerId="ADAL" clId="{E32E825A-9751-4C2C-B90B-965252F0679E}" dt="2025-01-14T13:54:35.800" v="47"/>
              <pc2:cmMkLst xmlns:pc2="http://schemas.microsoft.com/office/powerpoint/2019/9/main/command">
                <pc:docMk/>
                <pc:sldMk cId="1190896817" sldId="265"/>
                <pc2:cmMk id="{96E2DFDF-DE6E-4E99-A1A3-24DA2B1AC452}"/>
              </pc2:cmMkLst>
            </pc226:cmChg>
            <pc226:cmChg xmlns:pc226="http://schemas.microsoft.com/office/powerpoint/2022/06/main/command" chg="del mod">
              <pc226:chgData name="Susanna Schraut" userId="fd38e926-74c5-4714-9a96-53b5cbe1cf22" providerId="ADAL" clId="{E32E825A-9751-4C2C-B90B-965252F0679E}" dt="2025-01-14T13:56:14.292" v="80"/>
              <pc2:cmMkLst xmlns:pc2="http://schemas.microsoft.com/office/powerpoint/2019/9/main/command">
                <pc:docMk/>
                <pc:sldMk cId="1190896817" sldId="265"/>
                <pc2:cmMk id="{750710FD-77E8-41BA-B9E4-916EEFE2C968}"/>
              </pc2:cmMkLst>
            </pc226:cmChg>
          </p:ext>
        </pc:extLst>
      </pc:sldChg>
    </pc:docChg>
  </pc:docChgLst>
  <pc:docChgLst>
    <pc:chgData name="Aydin Nasseri" userId="ef611148-46eb-4519-b1b5-3bc3f35bd189" providerId="ADAL" clId="{99BD9F90-6653-469C-9768-080F1D870862}"/>
    <pc:docChg chg="undo custSel modSld">
      <pc:chgData name="Aydin Nasseri" userId="ef611148-46eb-4519-b1b5-3bc3f35bd189" providerId="ADAL" clId="{99BD9F90-6653-469C-9768-080F1D870862}" dt="2025-06-30T15:59:39.032" v="52" actId="13926"/>
      <pc:docMkLst>
        <pc:docMk/>
      </pc:docMkLst>
      <pc:sldChg chg="modSp mod">
        <pc:chgData name="Aydin Nasseri" userId="ef611148-46eb-4519-b1b5-3bc3f35bd189" providerId="ADAL" clId="{99BD9F90-6653-469C-9768-080F1D870862}" dt="2025-06-30T15:59:39.032" v="52" actId="13926"/>
        <pc:sldMkLst>
          <pc:docMk/>
          <pc:sldMk cId="2990313866" sldId="264"/>
        </pc:sldMkLst>
        <pc:spChg chg="mod">
          <ac:chgData name="Aydin Nasseri" userId="ef611148-46eb-4519-b1b5-3bc3f35bd189" providerId="ADAL" clId="{99BD9F90-6653-469C-9768-080F1D870862}" dt="2025-06-30T15:59:39.032" v="52" actId="13926"/>
          <ac:spMkLst>
            <pc:docMk/>
            <pc:sldMk cId="2990313866" sldId="264"/>
            <ac:spMk id="7" creationId="{6108CC92-142A-F247-D69B-B8A202E5FC2A}"/>
          </ac:spMkLst>
        </pc:spChg>
      </pc:sldChg>
      <pc:sldChg chg="addSp delSp modSp mod">
        <pc:chgData name="Aydin Nasseri" userId="ef611148-46eb-4519-b1b5-3bc3f35bd189" providerId="ADAL" clId="{99BD9F90-6653-469C-9768-080F1D870862}" dt="2025-06-30T15:59:38.985" v="51"/>
        <pc:sldMkLst>
          <pc:docMk/>
          <pc:sldMk cId="1190896817" sldId="265"/>
        </pc:sldMkLst>
        <pc:spChg chg="mod">
          <ac:chgData name="Aydin Nasseri" userId="ef611148-46eb-4519-b1b5-3bc3f35bd189" providerId="ADAL" clId="{99BD9F90-6653-469C-9768-080F1D870862}" dt="2025-06-30T15:59:38.985" v="51"/>
          <ac:spMkLst>
            <pc:docMk/>
            <pc:sldMk cId="1190896817" sldId="265"/>
            <ac:spMk id="2" creationId="{5C1A8F62-2C56-F67E-2492-A4AA08F71AEB}"/>
          </ac:spMkLst>
        </pc:spChg>
        <pc:spChg chg="add del">
          <ac:chgData name="Aydin Nasseri" userId="ef611148-46eb-4519-b1b5-3bc3f35bd189" providerId="ADAL" clId="{99BD9F90-6653-469C-9768-080F1D870862}" dt="2025-06-30T15:56:33.628" v="1" actId="22"/>
          <ac:spMkLst>
            <pc:docMk/>
            <pc:sldMk cId="1190896817" sldId="265"/>
            <ac:spMk id="9" creationId="{F27812A3-5F69-F629-47E4-9F2BFBA19AE8}"/>
          </ac:spMkLst>
        </pc:spChg>
        <pc:spChg chg="mod">
          <ac:chgData name="Aydin Nasseri" userId="ef611148-46eb-4519-b1b5-3bc3f35bd189" providerId="ADAL" clId="{99BD9F90-6653-469C-9768-080F1D870862}" dt="2025-06-30T15:59:38.925" v="49"/>
          <ac:spMkLst>
            <pc:docMk/>
            <pc:sldMk cId="1190896817" sldId="265"/>
            <ac:spMk id="10" creationId="{FAEB8ED0-AE3F-19B4-F428-E39FD4E60552}"/>
          </ac:spMkLst>
        </pc:spChg>
        <pc:spChg chg="mod">
          <ac:chgData name="Aydin Nasseri" userId="ef611148-46eb-4519-b1b5-3bc3f35bd189" providerId="ADAL" clId="{99BD9F90-6653-469C-9768-080F1D870862}" dt="2025-06-30T15:59:38.861" v="47" actId="1036"/>
          <ac:spMkLst>
            <pc:docMk/>
            <pc:sldMk cId="1190896817" sldId="265"/>
            <ac:spMk id="12" creationId="{600B86E9-AF5F-B854-B463-D755957BAE77}"/>
          </ac:spMkLst>
        </pc:spChg>
      </pc:sldChg>
    </pc:docChg>
  </pc:docChgLst>
  <pc:docChgLst>
    <pc:chgData name="Kristina Strebelow" userId="142973fe-5f27-45cf-ae99-839608dba723" providerId="ADAL" clId="{4654C1AE-FDA7-4EA6-A5B5-70B0E8C2EE0B}"/>
    <pc:docChg chg="">
      <pc:chgData name="Kristina Strebelow" userId="142973fe-5f27-45cf-ae99-839608dba723" providerId="ADAL" clId="{4654C1AE-FDA7-4EA6-A5B5-70B0E8C2EE0B}" dt="2025-01-13T11:55:54.721" v="13"/>
      <pc:docMkLst>
        <pc:docMk/>
      </pc:docMkLst>
      <pc:sldChg chg="addCm delCm">
        <pc:chgData name="Kristina Strebelow" userId="142973fe-5f27-45cf-ae99-839608dba723" providerId="ADAL" clId="{4654C1AE-FDA7-4EA6-A5B5-70B0E8C2EE0B}" dt="2025-01-13T11:31:55.133" v="6"/>
        <pc:sldMkLst>
          <pc:docMk/>
          <pc:sldMk cId="3062248449" sldId="258"/>
        </pc:sldMkLst>
        <pc:extLst>
          <p:ext xmlns:p="http://schemas.openxmlformats.org/presentationml/2006/main" uri="{D6D511B9-2390-475A-947B-AFAB55BFBCF1}">
            <pc226:cmChg xmlns:pc226="http://schemas.microsoft.com/office/powerpoint/2022/06/main/command" chg="add">
              <pc226:chgData name="Kristina Strebelow" userId="142973fe-5f27-45cf-ae99-839608dba723" providerId="ADAL" clId="{4654C1AE-FDA7-4EA6-A5B5-70B0E8C2EE0B}" dt="2025-01-13T11:26:26.808" v="2"/>
              <pc2:cmMkLst xmlns:pc2="http://schemas.microsoft.com/office/powerpoint/2019/9/main/command">
                <pc:docMk/>
                <pc:sldMk cId="3062248449" sldId="258"/>
                <pc2:cmMk id="{47EE231D-3674-4DAD-AC40-9738ADF6E7B7}"/>
              </pc2:cmMkLst>
            </pc226:cmChg>
            <pc226:cmChg xmlns:pc226="http://schemas.microsoft.com/office/powerpoint/2022/06/main/command" chg="add del">
              <pc226:chgData name="Kristina Strebelow" userId="142973fe-5f27-45cf-ae99-839608dba723" providerId="ADAL" clId="{4654C1AE-FDA7-4EA6-A5B5-70B0E8C2EE0B}" dt="2025-01-13T11:30:46.061" v="5"/>
              <pc2:cmMkLst xmlns:pc2="http://schemas.microsoft.com/office/powerpoint/2019/9/main/command">
                <pc:docMk/>
                <pc:sldMk cId="3062248449" sldId="258"/>
                <pc2:cmMk id="{FA0988CB-5092-4DF4-A5E4-20BBD2288615}"/>
              </pc2:cmMkLst>
            </pc226:cmChg>
            <pc226:cmChg xmlns:pc226="http://schemas.microsoft.com/office/powerpoint/2022/06/main/command" chg="add">
              <pc226:chgData name="Kristina Strebelow" userId="142973fe-5f27-45cf-ae99-839608dba723" providerId="ADAL" clId="{4654C1AE-FDA7-4EA6-A5B5-70B0E8C2EE0B}" dt="2025-01-13T11:28:15.254" v="3"/>
              <pc2:cmMkLst xmlns:pc2="http://schemas.microsoft.com/office/powerpoint/2019/9/main/command">
                <pc:docMk/>
                <pc:sldMk cId="3062248449" sldId="258"/>
                <pc2:cmMk id="{622DA6EA-F1AC-49FA-B577-8D1ADD41FE8A}"/>
              </pc2:cmMkLst>
            </pc226:cmChg>
            <pc226:cmChg xmlns:pc226="http://schemas.microsoft.com/office/powerpoint/2022/06/main/command" chg="add">
              <pc226:chgData name="Kristina Strebelow" userId="142973fe-5f27-45cf-ae99-839608dba723" providerId="ADAL" clId="{4654C1AE-FDA7-4EA6-A5B5-70B0E8C2EE0B}" dt="2025-01-13T11:31:55.133" v="6"/>
              <pc2:cmMkLst xmlns:pc2="http://schemas.microsoft.com/office/powerpoint/2019/9/main/command">
                <pc:docMk/>
                <pc:sldMk cId="3062248449" sldId="258"/>
                <pc2:cmMk id="{A72747FA-DC95-4DCF-8504-7F2B524524A7}"/>
              </pc2:cmMkLst>
            </pc226:cmChg>
          </p:ext>
        </pc:extLst>
      </pc:sldChg>
      <pc:sldChg chg="addCm">
        <pc:chgData name="Kristina Strebelow" userId="142973fe-5f27-45cf-ae99-839608dba723" providerId="ADAL" clId="{4654C1AE-FDA7-4EA6-A5B5-70B0E8C2EE0B}" dt="2025-01-13T11:25:44.542" v="1"/>
        <pc:sldMkLst>
          <pc:docMk/>
          <pc:sldMk cId="2487850341" sldId="262"/>
        </pc:sldMkLst>
        <pc:extLst>
          <p:ext xmlns:p="http://schemas.openxmlformats.org/presentationml/2006/main" uri="{D6D511B9-2390-475A-947B-AFAB55BFBCF1}">
            <pc226:cmChg xmlns:pc226="http://schemas.microsoft.com/office/powerpoint/2022/06/main/command" chg="add">
              <pc226:chgData name="Kristina Strebelow" userId="142973fe-5f27-45cf-ae99-839608dba723" providerId="ADAL" clId="{4654C1AE-FDA7-4EA6-A5B5-70B0E8C2EE0B}" dt="2025-01-13T11:25:44.542" v="1"/>
              <pc2:cmMkLst xmlns:pc2="http://schemas.microsoft.com/office/powerpoint/2019/9/main/command">
                <pc:docMk/>
                <pc:sldMk cId="2487850341" sldId="262"/>
                <pc2:cmMk id="{8057C562-8142-411D-9DFC-ADE7F58042E4}"/>
              </pc2:cmMkLst>
            </pc226:cmChg>
            <pc226:cmChg xmlns:pc226="http://schemas.microsoft.com/office/powerpoint/2022/06/main/command" chg="add">
              <pc226:chgData name="Kristina Strebelow" userId="142973fe-5f27-45cf-ae99-839608dba723" providerId="ADAL" clId="{4654C1AE-FDA7-4EA6-A5B5-70B0E8C2EE0B}" dt="2025-01-13T11:23:33.604" v="0"/>
              <pc2:cmMkLst xmlns:pc2="http://schemas.microsoft.com/office/powerpoint/2019/9/main/command">
                <pc:docMk/>
                <pc:sldMk cId="2487850341" sldId="262"/>
                <pc2:cmMk id="{567990DB-0E77-46CD-B4BB-23310FDFD562}"/>
              </pc2:cmMkLst>
            </pc226:cmChg>
          </p:ext>
        </pc:extLst>
      </pc:sldChg>
      <pc:sldChg chg="addCm modCm">
        <pc:chgData name="Kristina Strebelow" userId="142973fe-5f27-45cf-ae99-839608dba723" providerId="ADAL" clId="{4654C1AE-FDA7-4EA6-A5B5-70B0E8C2EE0B}" dt="2025-01-13T11:55:54.721" v="13"/>
        <pc:sldMkLst>
          <pc:docMk/>
          <pc:sldMk cId="1190896817" sldId="265"/>
        </pc:sldMkLst>
        <pc:extLst>
          <p:ext xmlns:p="http://schemas.openxmlformats.org/presentationml/2006/main" uri="{D6D511B9-2390-475A-947B-AFAB55BFBCF1}">
            <pc226:cmChg xmlns:pc226="http://schemas.microsoft.com/office/powerpoint/2022/06/main/command" chg="add">
              <pc226:chgData name="Kristina Strebelow" userId="142973fe-5f27-45cf-ae99-839608dba723" providerId="ADAL" clId="{4654C1AE-FDA7-4EA6-A5B5-70B0E8C2EE0B}" dt="2025-01-13T11:36:37.613" v="8"/>
              <pc2:cmMkLst xmlns:pc2="http://schemas.microsoft.com/office/powerpoint/2019/9/main/command">
                <pc:docMk/>
                <pc:sldMk cId="1190896817" sldId="265"/>
                <pc2:cmMk id="{80F00381-967E-4749-A02A-83AE9A439DE3}"/>
              </pc2:cmMkLst>
              <pc226:cmRplyChg chg="add">
                <pc226:chgData name="Kristina Strebelow" userId="142973fe-5f27-45cf-ae99-839608dba723" providerId="ADAL" clId="{4654C1AE-FDA7-4EA6-A5B5-70B0E8C2EE0B}" dt="2025-01-13T11:36:37.613" v="8"/>
                <pc2:cmRplyMkLst xmlns:pc2="http://schemas.microsoft.com/office/powerpoint/2019/9/main/command">
                  <pc:docMk/>
                  <pc:sldMk cId="1190896817" sldId="265"/>
                  <pc2:cmMk id="{80F00381-967E-4749-A02A-83AE9A439DE3}"/>
                  <pc2:cmRplyMk id="{382C2DC2-28D5-415E-AF6C-B9CBC76F7F27}"/>
                </pc2:cmRplyMkLst>
              </pc226:cmRplyChg>
            </pc226:cmChg>
            <pc226:cmChg xmlns:pc226="http://schemas.microsoft.com/office/powerpoint/2022/06/main/command" chg="add">
              <pc226:chgData name="Kristina Strebelow" userId="142973fe-5f27-45cf-ae99-839608dba723" providerId="ADAL" clId="{4654C1AE-FDA7-4EA6-A5B5-70B0E8C2EE0B}" dt="2025-01-13T11:49:17.583" v="12"/>
              <pc2:cmMkLst xmlns:pc2="http://schemas.microsoft.com/office/powerpoint/2019/9/main/command">
                <pc:docMk/>
                <pc:sldMk cId="1190896817" sldId="265"/>
                <pc2:cmMk id="{6ACD0597-D819-4DE1-AE19-EB58BB5308F2}"/>
              </pc2:cmMkLst>
              <pc226:cmRplyChg chg="add">
                <pc226:chgData name="Kristina Strebelow" userId="142973fe-5f27-45cf-ae99-839608dba723" providerId="ADAL" clId="{4654C1AE-FDA7-4EA6-A5B5-70B0E8C2EE0B}" dt="2025-01-13T11:49:17.583" v="12"/>
                <pc2:cmRplyMkLst xmlns:pc2="http://schemas.microsoft.com/office/powerpoint/2019/9/main/command">
                  <pc:docMk/>
                  <pc:sldMk cId="1190896817" sldId="265"/>
                  <pc2:cmMk id="{6ACD0597-D819-4DE1-AE19-EB58BB5308F2}"/>
                  <pc2:cmRplyMk id="{89661840-D16A-438A-AD57-6ADD4DCADB32}"/>
                </pc2:cmRplyMkLst>
              </pc226:cmRplyChg>
            </pc226:cmChg>
            <pc226:cmChg xmlns:pc226="http://schemas.microsoft.com/office/powerpoint/2022/06/main/command" chg="add">
              <pc226:chgData name="Kristina Strebelow" userId="142973fe-5f27-45cf-ae99-839608dba723" providerId="ADAL" clId="{4654C1AE-FDA7-4EA6-A5B5-70B0E8C2EE0B}" dt="2025-01-13T11:45:15.307" v="10"/>
              <pc2:cmMkLst xmlns:pc2="http://schemas.microsoft.com/office/powerpoint/2019/9/main/command">
                <pc:docMk/>
                <pc:sldMk cId="1190896817" sldId="265"/>
                <pc2:cmMk id="{3FDA9EC2-1B7E-46FF-8CA5-2930048C0F6B}"/>
              </pc2:cmMkLst>
            </pc226:cmChg>
            <pc226:cmChg xmlns:pc226="http://schemas.microsoft.com/office/powerpoint/2022/06/main/command" chg="add">
              <pc226:chgData name="Kristina Strebelow" userId="142973fe-5f27-45cf-ae99-839608dba723" providerId="ADAL" clId="{4654C1AE-FDA7-4EA6-A5B5-70B0E8C2EE0B}" dt="2025-01-13T11:43:59.024" v="9"/>
              <pc2:cmMkLst xmlns:pc2="http://schemas.microsoft.com/office/powerpoint/2019/9/main/command">
                <pc:docMk/>
                <pc:sldMk cId="1190896817" sldId="265"/>
                <pc2:cmMk id="{96E2DFDF-DE6E-4E99-A1A3-24DA2B1AC452}"/>
              </pc2:cmMkLst>
            </pc226:cmChg>
            <pc226:cmChg xmlns:pc226="http://schemas.microsoft.com/office/powerpoint/2022/06/main/command" chg="add">
              <pc226:chgData name="Kristina Strebelow" userId="142973fe-5f27-45cf-ae99-839608dba723" providerId="ADAL" clId="{4654C1AE-FDA7-4EA6-A5B5-70B0E8C2EE0B}" dt="2025-01-13T11:55:54.721" v="13"/>
              <pc2:cmMkLst xmlns:pc2="http://schemas.microsoft.com/office/powerpoint/2019/9/main/command">
                <pc:docMk/>
                <pc:sldMk cId="1190896817" sldId="265"/>
                <pc2:cmMk id="{750710FD-77E8-41BA-B9E4-916EEFE2C968}"/>
              </pc2:cmMkLst>
            </pc226:cmChg>
          </p:ext>
        </pc:extLst>
      </pc:sldChg>
    </pc:docChg>
  </pc:docChgLst>
  <pc:docChgLst>
    <pc:chgData name="Susanna Schraut" userId="fd38e926-74c5-4714-9a96-53b5cbe1cf22" providerId="ADAL" clId="{A33482D7-F4E6-4531-AD62-877EAA8255B2}"/>
    <pc:docChg chg="undo redo custSel modSld">
      <pc:chgData name="Susanna Schraut" userId="fd38e926-74c5-4714-9a96-53b5cbe1cf22" providerId="ADAL" clId="{A33482D7-F4E6-4531-AD62-877EAA8255B2}" dt="2024-12-04T10:46:34.845" v="1500" actId="14100"/>
      <pc:docMkLst>
        <pc:docMk/>
      </pc:docMkLst>
      <pc:sldChg chg="addSp delSp modSp mod">
        <pc:chgData name="Susanna Schraut" userId="fd38e926-74c5-4714-9a96-53b5cbe1cf22" providerId="ADAL" clId="{A33482D7-F4E6-4531-AD62-877EAA8255B2}" dt="2024-12-04T08:42:25.459" v="1227"/>
        <pc:sldMkLst>
          <pc:docMk/>
          <pc:sldMk cId="3062248449" sldId="258"/>
        </pc:sldMkLst>
        <pc:spChg chg="mod">
          <ac:chgData name="Susanna Schraut" userId="fd38e926-74c5-4714-9a96-53b5cbe1cf22" providerId="ADAL" clId="{A33482D7-F4E6-4531-AD62-877EAA8255B2}" dt="2024-12-03T14:35:07.783" v="318" actId="20577"/>
          <ac:spMkLst>
            <pc:docMk/>
            <pc:sldMk cId="3062248449" sldId="258"/>
            <ac:spMk id="2" creationId="{77698403-7AC3-2A6C-7272-2A7FE3AFD00C}"/>
          </ac:spMkLst>
        </pc:spChg>
        <pc:spChg chg="mod">
          <ac:chgData name="Susanna Schraut" userId="fd38e926-74c5-4714-9a96-53b5cbe1cf22" providerId="ADAL" clId="{A33482D7-F4E6-4531-AD62-877EAA8255B2}" dt="2024-12-03T14:28:07.624" v="248"/>
          <ac:spMkLst>
            <pc:docMk/>
            <pc:sldMk cId="3062248449" sldId="258"/>
            <ac:spMk id="5" creationId="{5971E193-4C52-1F9C-B7C5-E2AB2C011643}"/>
          </ac:spMkLst>
        </pc:spChg>
        <pc:spChg chg="add del">
          <ac:chgData name="Susanna Schraut" userId="fd38e926-74c5-4714-9a96-53b5cbe1cf22" providerId="ADAL" clId="{A33482D7-F4E6-4531-AD62-877EAA8255B2}" dt="2024-12-04T08:42:19.757" v="1226" actId="478"/>
          <ac:spMkLst>
            <pc:docMk/>
            <pc:sldMk cId="3062248449" sldId="258"/>
            <ac:spMk id="7" creationId="{67A5BD4B-BEB7-0FBA-037B-1D7EE460B990}"/>
          </ac:spMkLst>
        </pc:spChg>
        <pc:spChg chg="add del mod">
          <ac:chgData name="Susanna Schraut" userId="fd38e926-74c5-4714-9a96-53b5cbe1cf22" providerId="ADAL" clId="{A33482D7-F4E6-4531-AD62-877EAA8255B2}" dt="2024-12-04T08:42:19.757" v="1226" actId="478"/>
          <ac:spMkLst>
            <pc:docMk/>
            <pc:sldMk cId="3062248449" sldId="258"/>
            <ac:spMk id="9" creationId="{18117BB5-4669-5DE6-7BC2-16CB73C5E626}"/>
          </ac:spMkLst>
        </pc:spChg>
        <pc:spChg chg="mod">
          <ac:chgData name="Susanna Schraut" userId="fd38e926-74c5-4714-9a96-53b5cbe1cf22" providerId="ADAL" clId="{A33482D7-F4E6-4531-AD62-877EAA8255B2}" dt="2024-12-04T08:41:04.860" v="1222" actId="20577"/>
          <ac:spMkLst>
            <pc:docMk/>
            <pc:sldMk cId="3062248449" sldId="258"/>
            <ac:spMk id="12" creationId="{5EC7699F-5288-3B35-B5D2-908D39E11D36}"/>
          </ac:spMkLst>
        </pc:spChg>
        <pc:spChg chg="mod">
          <ac:chgData name="Susanna Schraut" userId="fd38e926-74c5-4714-9a96-53b5cbe1cf22" providerId="ADAL" clId="{A33482D7-F4E6-4531-AD62-877EAA8255B2}" dt="2024-12-03T14:47:41.201" v="634" actId="20577"/>
          <ac:spMkLst>
            <pc:docMk/>
            <pc:sldMk cId="3062248449" sldId="258"/>
            <ac:spMk id="13" creationId="{ACE93B5E-A934-59B2-EA82-8FFC242E286F}"/>
          </ac:spMkLst>
        </pc:spChg>
        <pc:spChg chg="mod">
          <ac:chgData name="Susanna Schraut" userId="fd38e926-74c5-4714-9a96-53b5cbe1cf22" providerId="ADAL" clId="{A33482D7-F4E6-4531-AD62-877EAA8255B2}" dt="2024-12-03T14:36:14.627" v="332" actId="20577"/>
          <ac:spMkLst>
            <pc:docMk/>
            <pc:sldMk cId="3062248449" sldId="258"/>
            <ac:spMk id="43" creationId="{4B35D5CB-AC95-D303-8DFD-A7C187763736}"/>
          </ac:spMkLst>
        </pc:spChg>
        <pc:picChg chg="add del">
          <ac:chgData name="Susanna Schraut" userId="fd38e926-74c5-4714-9a96-53b5cbe1cf22" providerId="ADAL" clId="{A33482D7-F4E6-4531-AD62-877EAA8255B2}" dt="2024-12-04T08:42:19.757" v="1226" actId="478"/>
          <ac:picMkLst>
            <pc:docMk/>
            <pc:sldMk cId="3062248449" sldId="258"/>
            <ac:picMk id="3" creationId="{626C815C-54DF-F552-4766-B4927E85E11C}"/>
          </ac:picMkLst>
        </pc:picChg>
        <pc:picChg chg="add del mod">
          <ac:chgData name="Susanna Schraut" userId="fd38e926-74c5-4714-9a96-53b5cbe1cf22" providerId="ADAL" clId="{A33482D7-F4E6-4531-AD62-877EAA8255B2}" dt="2024-12-04T08:42:19.757" v="1226" actId="478"/>
          <ac:picMkLst>
            <pc:docMk/>
            <pc:sldMk cId="3062248449" sldId="258"/>
            <ac:picMk id="6" creationId="{3A888998-DFDA-44A4-B4D1-57C1E772A12B}"/>
          </ac:picMkLst>
        </pc:picChg>
        <pc:picChg chg="add del mod">
          <ac:chgData name="Susanna Schraut" userId="fd38e926-74c5-4714-9a96-53b5cbe1cf22" providerId="ADAL" clId="{A33482D7-F4E6-4531-AD62-877EAA8255B2}" dt="2024-12-03T14:35:40.030" v="322" actId="478"/>
          <ac:picMkLst>
            <pc:docMk/>
            <pc:sldMk cId="3062248449" sldId="258"/>
            <ac:picMk id="9" creationId="{D04535B4-383B-0BDD-3636-5EE82E2B0D3C}"/>
          </ac:picMkLst>
        </pc:picChg>
        <pc:picChg chg="add mod">
          <ac:chgData name="Susanna Schraut" userId="fd38e926-74c5-4714-9a96-53b5cbe1cf22" providerId="ADAL" clId="{A33482D7-F4E6-4531-AD62-877EAA8255B2}" dt="2024-12-04T08:42:25.459" v="1227"/>
          <ac:picMkLst>
            <pc:docMk/>
            <pc:sldMk cId="3062248449" sldId="258"/>
            <ac:picMk id="10" creationId="{FF9A582A-4316-DFCC-04CF-3833330CCE4F}"/>
          </ac:picMkLst>
        </pc:picChg>
        <pc:picChg chg="add mod">
          <ac:chgData name="Susanna Schraut" userId="fd38e926-74c5-4714-9a96-53b5cbe1cf22" providerId="ADAL" clId="{A33482D7-F4E6-4531-AD62-877EAA8255B2}" dt="2024-12-04T08:42:25.459" v="1227"/>
          <ac:picMkLst>
            <pc:docMk/>
            <pc:sldMk cId="3062248449" sldId="258"/>
            <ac:picMk id="11" creationId="{D264100A-C1D2-2067-0150-8C55229F8554}"/>
          </ac:picMkLst>
        </pc:picChg>
        <pc:picChg chg="mod">
          <ac:chgData name="Susanna Schraut" userId="fd38e926-74c5-4714-9a96-53b5cbe1cf22" providerId="ADAL" clId="{A33482D7-F4E6-4531-AD62-877EAA8255B2}" dt="2024-12-04T08:42:01.145" v="1223" actId="14826"/>
          <ac:picMkLst>
            <pc:docMk/>
            <pc:sldMk cId="3062248449" sldId="258"/>
            <ac:picMk id="2050" creationId="{65108F6C-2E90-0216-59F3-0B3625F38125}"/>
          </ac:picMkLst>
        </pc:picChg>
      </pc:sldChg>
      <pc:sldChg chg="addSp delSp modSp mod">
        <pc:chgData name="Susanna Schraut" userId="fd38e926-74c5-4714-9a96-53b5cbe1cf22" providerId="ADAL" clId="{A33482D7-F4E6-4531-AD62-877EAA8255B2}" dt="2024-12-04T07:41:25.605" v="787" actId="14100"/>
        <pc:sldMkLst>
          <pc:docMk/>
          <pc:sldMk cId="2487850341" sldId="262"/>
        </pc:sldMkLst>
        <pc:spChg chg="mod">
          <ac:chgData name="Susanna Schraut" userId="fd38e926-74c5-4714-9a96-53b5cbe1cf22" providerId="ADAL" clId="{A33482D7-F4E6-4531-AD62-877EAA8255B2}" dt="2024-12-04T07:40:53.660" v="752" actId="20577"/>
          <ac:spMkLst>
            <pc:docMk/>
            <pc:sldMk cId="2487850341" sldId="262"/>
            <ac:spMk id="3" creationId="{B7309A83-9DFF-E41A-7869-9D747ACFB926}"/>
          </ac:spMkLst>
        </pc:spChg>
        <pc:spChg chg="add del">
          <ac:chgData name="Susanna Schraut" userId="fd38e926-74c5-4714-9a96-53b5cbe1cf22" providerId="ADAL" clId="{A33482D7-F4E6-4531-AD62-877EAA8255B2}" dt="2024-12-03T09:17:56.042" v="7" actId="22"/>
          <ac:spMkLst>
            <pc:docMk/>
            <pc:sldMk cId="2487850341" sldId="262"/>
            <ac:spMk id="6" creationId="{D3A03254-57E0-6D44-9F9F-EEFC88FC707A}"/>
          </ac:spMkLst>
        </pc:spChg>
        <pc:spChg chg="mod">
          <ac:chgData name="Susanna Schraut" userId="fd38e926-74c5-4714-9a96-53b5cbe1cf22" providerId="ADAL" clId="{A33482D7-F4E6-4531-AD62-877EAA8255B2}" dt="2024-12-04T07:40:38.456" v="736" actId="20577"/>
          <ac:spMkLst>
            <pc:docMk/>
            <pc:sldMk cId="2487850341" sldId="262"/>
            <ac:spMk id="10" creationId="{D0D84255-78F9-03FD-A3AE-91D2420318E3}"/>
          </ac:spMkLst>
        </pc:spChg>
        <pc:spChg chg="mod">
          <ac:chgData name="Susanna Schraut" userId="fd38e926-74c5-4714-9a96-53b5cbe1cf22" providerId="ADAL" clId="{A33482D7-F4E6-4531-AD62-877EAA8255B2}" dt="2024-12-04T07:29:00.860" v="679"/>
          <ac:spMkLst>
            <pc:docMk/>
            <pc:sldMk cId="2487850341" sldId="262"/>
            <ac:spMk id="13" creationId="{59DA0E49-F837-9904-4F34-5994A2B5AFBA}"/>
          </ac:spMkLst>
        </pc:spChg>
        <pc:spChg chg="add del mod">
          <ac:chgData name="Susanna Schraut" userId="fd38e926-74c5-4714-9a96-53b5cbe1cf22" providerId="ADAL" clId="{A33482D7-F4E6-4531-AD62-877EAA8255B2}" dt="2024-12-03T13:01:49.705" v="19" actId="478"/>
          <ac:spMkLst>
            <pc:docMk/>
            <pc:sldMk cId="2487850341" sldId="262"/>
            <ac:spMk id="14" creationId="{3122E1E2-BB09-D11E-D729-2E1EBD6F6A15}"/>
          </ac:spMkLst>
        </pc:spChg>
        <pc:spChg chg="add del mod ord">
          <ac:chgData name="Susanna Schraut" userId="fd38e926-74c5-4714-9a96-53b5cbe1cf22" providerId="ADAL" clId="{A33482D7-F4E6-4531-AD62-877EAA8255B2}" dt="2024-12-03T14:45:07.448" v="554" actId="478"/>
          <ac:spMkLst>
            <pc:docMk/>
            <pc:sldMk cId="2487850341" sldId="262"/>
            <ac:spMk id="15" creationId="{ECD07964-11BE-5D68-2C86-D83893E92C43}"/>
          </ac:spMkLst>
        </pc:spChg>
        <pc:spChg chg="mod">
          <ac:chgData name="Susanna Schraut" userId="fd38e926-74c5-4714-9a96-53b5cbe1cf22" providerId="ADAL" clId="{A33482D7-F4E6-4531-AD62-877EAA8255B2}" dt="2024-12-03T14:19:56.362" v="152" actId="20577"/>
          <ac:spMkLst>
            <pc:docMk/>
            <pc:sldMk cId="2487850341" sldId="262"/>
            <ac:spMk id="47" creationId="{D3F94076-E1AE-E76E-2516-625A641A4CAB}"/>
          </ac:spMkLst>
        </pc:spChg>
        <pc:spChg chg="mod">
          <ac:chgData name="Susanna Schraut" userId="fd38e926-74c5-4714-9a96-53b5cbe1cf22" providerId="ADAL" clId="{A33482D7-F4E6-4531-AD62-877EAA8255B2}" dt="2024-12-04T07:41:25.605" v="787" actId="14100"/>
          <ac:spMkLst>
            <pc:docMk/>
            <pc:sldMk cId="2487850341" sldId="262"/>
            <ac:spMk id="50" creationId="{AEA4B6DB-0A86-81DA-4446-F509FF76048A}"/>
          </ac:spMkLst>
        </pc:spChg>
        <pc:spChg chg="mod">
          <ac:chgData name="Susanna Schraut" userId="fd38e926-74c5-4714-9a96-53b5cbe1cf22" providerId="ADAL" clId="{A33482D7-F4E6-4531-AD62-877EAA8255B2}" dt="2024-12-03T14:21:28.444" v="215" actId="14100"/>
          <ac:spMkLst>
            <pc:docMk/>
            <pc:sldMk cId="2487850341" sldId="262"/>
            <ac:spMk id="51" creationId="{4AA67249-C990-06C5-F9EC-466C889E0C6A}"/>
          </ac:spMkLst>
        </pc:spChg>
        <pc:spChg chg="mod">
          <ac:chgData name="Susanna Schraut" userId="fd38e926-74c5-4714-9a96-53b5cbe1cf22" providerId="ADAL" clId="{A33482D7-F4E6-4531-AD62-877EAA8255B2}" dt="2024-12-03T14:16:56.375" v="57" actId="113"/>
          <ac:spMkLst>
            <pc:docMk/>
            <pc:sldMk cId="2487850341" sldId="262"/>
            <ac:spMk id="64" creationId="{EA79BF21-A4C6-265D-B8EB-94C187D6CA98}"/>
          </ac:spMkLst>
        </pc:spChg>
        <pc:spChg chg="mod">
          <ac:chgData name="Susanna Schraut" userId="fd38e926-74c5-4714-9a96-53b5cbe1cf22" providerId="ADAL" clId="{A33482D7-F4E6-4531-AD62-877EAA8255B2}" dt="2024-12-03T13:03:53.552" v="55" actId="20577"/>
          <ac:spMkLst>
            <pc:docMk/>
            <pc:sldMk cId="2487850341" sldId="262"/>
            <ac:spMk id="76" creationId="{6E77F74F-C851-066B-18B2-862DC7C3A3F1}"/>
          </ac:spMkLst>
        </pc:spChg>
        <pc:picChg chg="mod">
          <ac:chgData name="Susanna Schraut" userId="fd38e926-74c5-4714-9a96-53b5cbe1cf22" providerId="ADAL" clId="{A33482D7-F4E6-4531-AD62-877EAA8255B2}" dt="2024-12-03T14:45:19.609" v="555" actId="18131"/>
          <ac:picMkLst>
            <pc:docMk/>
            <pc:sldMk cId="2487850341" sldId="262"/>
            <ac:picMk id="5" creationId="{9A7514CC-B997-D997-2978-EC9ED040B3D5}"/>
          </ac:picMkLst>
        </pc:picChg>
        <pc:picChg chg="add del mod">
          <ac:chgData name="Susanna Schraut" userId="fd38e926-74c5-4714-9a96-53b5cbe1cf22" providerId="ADAL" clId="{A33482D7-F4E6-4531-AD62-877EAA8255B2}" dt="2024-12-03T14:44:56.566" v="552" actId="478"/>
          <ac:picMkLst>
            <pc:docMk/>
            <pc:sldMk cId="2487850341" sldId="262"/>
            <ac:picMk id="19" creationId="{309BA7F8-747A-308E-42FA-3FE0D3C7C0F8}"/>
          </ac:picMkLst>
        </pc:picChg>
        <pc:picChg chg="add mod">
          <ac:chgData name="Susanna Schraut" userId="fd38e926-74c5-4714-9a96-53b5cbe1cf22" providerId="ADAL" clId="{A33482D7-F4E6-4531-AD62-877EAA8255B2}" dt="2024-12-03T14:45:01.606" v="553"/>
          <ac:picMkLst>
            <pc:docMk/>
            <pc:sldMk cId="2487850341" sldId="262"/>
            <ac:picMk id="20" creationId="{2F556052-F4B5-C9BB-84AD-4487945B152C}"/>
          </ac:picMkLst>
        </pc:picChg>
        <pc:picChg chg="del">
          <ac:chgData name="Susanna Schraut" userId="fd38e926-74c5-4714-9a96-53b5cbe1cf22" providerId="ADAL" clId="{A33482D7-F4E6-4531-AD62-877EAA8255B2}" dt="2024-12-03T13:01:46.576" v="18" actId="478"/>
          <ac:picMkLst>
            <pc:docMk/>
            <pc:sldMk cId="2487850341" sldId="262"/>
            <ac:picMk id="1026" creationId="{4B17427E-89CC-47DB-83CF-9F0DAFE587DB}"/>
          </ac:picMkLst>
        </pc:picChg>
      </pc:sldChg>
      <pc:sldChg chg="modSp mod">
        <pc:chgData name="Susanna Schraut" userId="fd38e926-74c5-4714-9a96-53b5cbe1cf22" providerId="ADAL" clId="{A33482D7-F4E6-4531-AD62-877EAA8255B2}" dt="2024-12-03T14:50:21.495" v="638" actId="13926"/>
        <pc:sldMkLst>
          <pc:docMk/>
          <pc:sldMk cId="2990313866" sldId="264"/>
        </pc:sldMkLst>
        <pc:spChg chg="mod">
          <ac:chgData name="Susanna Schraut" userId="fd38e926-74c5-4714-9a96-53b5cbe1cf22" providerId="ADAL" clId="{A33482D7-F4E6-4531-AD62-877EAA8255B2}" dt="2024-12-03T14:50:21.495" v="638" actId="13926"/>
          <ac:spMkLst>
            <pc:docMk/>
            <pc:sldMk cId="2990313866" sldId="264"/>
            <ac:spMk id="6" creationId="{D0DFFFC6-1943-DB4E-F5F6-DC398A8D15EF}"/>
          </ac:spMkLst>
        </pc:spChg>
        <pc:spChg chg="mod">
          <ac:chgData name="Susanna Schraut" userId="fd38e926-74c5-4714-9a96-53b5cbe1cf22" providerId="ADAL" clId="{A33482D7-F4E6-4531-AD62-877EAA8255B2}" dt="2024-12-03T14:50:18.195" v="637" actId="13926"/>
          <ac:spMkLst>
            <pc:docMk/>
            <pc:sldMk cId="2990313866" sldId="264"/>
            <ac:spMk id="7" creationId="{6108CC92-142A-F247-D69B-B8A202E5FC2A}"/>
          </ac:spMkLst>
        </pc:spChg>
        <pc:picChg chg="mod">
          <ac:chgData name="Susanna Schraut" userId="fd38e926-74c5-4714-9a96-53b5cbe1cf22" providerId="ADAL" clId="{A33482D7-F4E6-4531-AD62-877EAA8255B2}" dt="2024-12-03T14:35:55.727" v="324" actId="14826"/>
          <ac:picMkLst>
            <pc:docMk/>
            <pc:sldMk cId="2990313866" sldId="264"/>
            <ac:picMk id="10" creationId="{11A672FF-6F13-B0F5-12BC-202ACDC49F80}"/>
          </ac:picMkLst>
        </pc:picChg>
      </pc:sldChg>
      <pc:sldChg chg="addSp delSp modSp mod">
        <pc:chgData name="Susanna Schraut" userId="fd38e926-74c5-4714-9a96-53b5cbe1cf22" providerId="ADAL" clId="{A33482D7-F4E6-4531-AD62-877EAA8255B2}" dt="2024-12-04T10:46:34.845" v="1500" actId="14100"/>
        <pc:sldMkLst>
          <pc:docMk/>
          <pc:sldMk cId="1190896817" sldId="265"/>
        </pc:sldMkLst>
        <pc:spChg chg="mod">
          <ac:chgData name="Susanna Schraut" userId="fd38e926-74c5-4714-9a96-53b5cbe1cf22" providerId="ADAL" clId="{A33482D7-F4E6-4531-AD62-877EAA8255B2}" dt="2024-12-04T08:48:04.625" v="1311" actId="20577"/>
          <ac:spMkLst>
            <pc:docMk/>
            <pc:sldMk cId="1190896817" sldId="265"/>
            <ac:spMk id="2" creationId="{5C1A8F62-2C56-F67E-2492-A4AA08F71AEB}"/>
          </ac:spMkLst>
        </pc:spChg>
        <pc:spChg chg="mod">
          <ac:chgData name="Susanna Schraut" userId="fd38e926-74c5-4714-9a96-53b5cbe1cf22" providerId="ADAL" clId="{A33482D7-F4E6-4531-AD62-877EAA8255B2}" dt="2024-12-03T14:50:11.397" v="636" actId="13926"/>
          <ac:spMkLst>
            <pc:docMk/>
            <pc:sldMk cId="1190896817" sldId="265"/>
            <ac:spMk id="8" creationId="{60459B39-ED33-7C30-24FC-3300E8313B76}"/>
          </ac:spMkLst>
        </pc:spChg>
        <pc:spChg chg="mod">
          <ac:chgData name="Susanna Schraut" userId="fd38e926-74c5-4714-9a96-53b5cbe1cf22" providerId="ADAL" clId="{A33482D7-F4E6-4531-AD62-877EAA8255B2}" dt="2024-12-04T09:07:51.319" v="1491" actId="21"/>
          <ac:spMkLst>
            <pc:docMk/>
            <pc:sldMk cId="1190896817" sldId="265"/>
            <ac:spMk id="10" creationId="{FAEB8ED0-AE3F-19B4-F428-E39FD4E60552}"/>
          </ac:spMkLst>
        </pc:spChg>
        <pc:spChg chg="add mod">
          <ac:chgData name="Susanna Schraut" userId="fd38e926-74c5-4714-9a96-53b5cbe1cf22" providerId="ADAL" clId="{A33482D7-F4E6-4531-AD62-877EAA8255B2}" dt="2024-12-04T10:46:34.845" v="1500" actId="14100"/>
          <ac:spMkLst>
            <pc:docMk/>
            <pc:sldMk cId="1190896817" sldId="265"/>
            <ac:spMk id="12" creationId="{600B86E9-AF5F-B854-B463-D755957BAE77}"/>
          </ac:spMkLst>
        </pc:spChg>
        <pc:spChg chg="mod">
          <ac:chgData name="Susanna Schraut" userId="fd38e926-74c5-4714-9a96-53b5cbe1cf22" providerId="ADAL" clId="{A33482D7-F4E6-4531-AD62-877EAA8255B2}" dt="2024-12-03T14:50:11.397" v="636" actId="13926"/>
          <ac:spMkLst>
            <pc:docMk/>
            <pc:sldMk cId="1190896817" sldId="265"/>
            <ac:spMk id="29" creationId="{1987F79A-E497-2DAE-79DB-378533A87561}"/>
          </ac:spMkLst>
        </pc:spChg>
        <pc:picChg chg="mod">
          <ac:chgData name="Susanna Schraut" userId="fd38e926-74c5-4714-9a96-53b5cbe1cf22" providerId="ADAL" clId="{A33482D7-F4E6-4531-AD62-877EAA8255B2}" dt="2024-12-03T14:35:49.668" v="323" actId="14826"/>
          <ac:picMkLst>
            <pc:docMk/>
            <pc:sldMk cId="1190896817" sldId="265"/>
            <ac:picMk id="4" creationId="{7998E3C8-3378-31B7-A79E-F17848C813C2}"/>
          </ac:picMkLst>
        </pc:picChg>
        <pc:picChg chg="del">
          <ac:chgData name="Susanna Schraut" userId="fd38e926-74c5-4714-9a96-53b5cbe1cf22" providerId="ADAL" clId="{A33482D7-F4E6-4531-AD62-877EAA8255B2}" dt="2024-12-04T09:07:20.765" v="1480" actId="478"/>
          <ac:picMkLst>
            <pc:docMk/>
            <pc:sldMk cId="1190896817" sldId="265"/>
            <ac:picMk id="7" creationId="{19DB5C8A-F2C7-31F2-AC7D-E49544681013}"/>
          </ac:picMkLst>
        </pc:picChg>
        <pc:picChg chg="add mod">
          <ac:chgData name="Susanna Schraut" userId="fd38e926-74c5-4714-9a96-53b5cbe1cf22" providerId="ADAL" clId="{A33482D7-F4E6-4531-AD62-877EAA8255B2}" dt="2024-12-04T09:08:06.402" v="1495" actId="1076"/>
          <ac:picMkLst>
            <pc:docMk/>
            <pc:sldMk cId="1190896817" sldId="265"/>
            <ac:picMk id="9" creationId="{BE9A2340-5568-2C47-D88E-6E3F0956D775}"/>
          </ac:picMkLst>
        </pc:picChg>
      </pc:sldChg>
    </pc:docChg>
  </pc:docChgLst>
  <pc:docChgLst>
    <pc:chgData name="Aydin Nasseri" userId="ef611148-46eb-4519-b1b5-3bc3f35bd189" providerId="ADAL" clId="{5E75E82F-DE79-4368-A8CA-C2BA0A1D8980}"/>
    <pc:docChg chg="undo redo custSel modSld">
      <pc:chgData name="Aydin Nasseri" userId="ef611148-46eb-4519-b1b5-3bc3f35bd189" providerId="ADAL" clId="{5E75E82F-DE79-4368-A8CA-C2BA0A1D8980}" dt="2025-01-28T09:49:14.077" v="296"/>
      <pc:docMkLst>
        <pc:docMk/>
      </pc:docMkLst>
      <pc:sldChg chg="addSp delSp modSp mod">
        <pc:chgData name="Aydin Nasseri" userId="ef611148-46eb-4519-b1b5-3bc3f35bd189" providerId="ADAL" clId="{5E75E82F-DE79-4368-A8CA-C2BA0A1D8980}" dt="2025-01-27T13:24:14.946" v="256"/>
        <pc:sldMkLst>
          <pc:docMk/>
          <pc:sldMk cId="3062248449" sldId="258"/>
        </pc:sldMkLst>
        <pc:grpChg chg="del">
          <ac:chgData name="Aydin Nasseri" userId="ef611148-46eb-4519-b1b5-3bc3f35bd189" providerId="ADAL" clId="{5E75E82F-DE79-4368-A8CA-C2BA0A1D8980}" dt="2025-01-27T13:24:14.701" v="255" actId="478"/>
          <ac:grpSpMkLst>
            <pc:docMk/>
            <pc:sldMk cId="3062248449" sldId="258"/>
            <ac:grpSpMk id="6" creationId="{A44A0F5B-D4FA-2A9A-1E67-962B560E18A2}"/>
          </ac:grpSpMkLst>
        </pc:grpChg>
        <pc:picChg chg="add mod">
          <ac:chgData name="Aydin Nasseri" userId="ef611148-46eb-4519-b1b5-3bc3f35bd189" providerId="ADAL" clId="{5E75E82F-DE79-4368-A8CA-C2BA0A1D8980}" dt="2025-01-27T13:24:14.946" v="256"/>
          <ac:picMkLst>
            <pc:docMk/>
            <pc:sldMk cId="3062248449" sldId="258"/>
            <ac:picMk id="3" creationId="{57E8EBE9-DDB2-DBF3-206E-955EA0C9FD12}"/>
          </ac:picMkLst>
        </pc:picChg>
        <pc:picChg chg="add mod">
          <ac:chgData name="Aydin Nasseri" userId="ef611148-46eb-4519-b1b5-3bc3f35bd189" providerId="ADAL" clId="{5E75E82F-DE79-4368-A8CA-C2BA0A1D8980}" dt="2025-01-15T19:59:57.140" v="88"/>
          <ac:picMkLst>
            <pc:docMk/>
            <pc:sldMk cId="3062248449" sldId="258"/>
            <ac:picMk id="3" creationId="{E2930001-2F8B-EEDF-ADFD-E56304738B32}"/>
          </ac:picMkLst>
        </pc:picChg>
        <pc:picChg chg="del">
          <ac:chgData name="Aydin Nasseri" userId="ef611148-46eb-4519-b1b5-3bc3f35bd189" providerId="ADAL" clId="{5E75E82F-DE79-4368-A8CA-C2BA0A1D8980}" dt="2025-01-15T19:59:56.937" v="87" actId="478"/>
          <ac:picMkLst>
            <pc:docMk/>
            <pc:sldMk cId="3062248449" sldId="258"/>
            <ac:picMk id="11" creationId="{D264100A-C1D2-2067-0150-8C55229F8554}"/>
          </ac:picMkLst>
        </pc:picChg>
      </pc:sldChg>
      <pc:sldChg chg="addSp delSp modSp mod">
        <pc:chgData name="Aydin Nasseri" userId="ef611148-46eb-4519-b1b5-3bc3f35bd189" providerId="ADAL" clId="{5E75E82F-DE79-4368-A8CA-C2BA0A1D8980}" dt="2025-01-27T13:24:12.030" v="254"/>
        <pc:sldMkLst>
          <pc:docMk/>
          <pc:sldMk cId="2487850341" sldId="262"/>
        </pc:sldMkLst>
        <pc:grpChg chg="del">
          <ac:chgData name="Aydin Nasseri" userId="ef611148-46eb-4519-b1b5-3bc3f35bd189" providerId="ADAL" clId="{5E75E82F-DE79-4368-A8CA-C2BA0A1D8980}" dt="2025-01-27T13:24:11.746" v="253" actId="478"/>
          <ac:grpSpMkLst>
            <pc:docMk/>
            <pc:sldMk cId="2487850341" sldId="262"/>
            <ac:grpSpMk id="4" creationId="{14419D0C-BA1A-A6FA-3333-2F3256CD5B95}"/>
          </ac:grpSpMkLst>
        </pc:grpChg>
        <pc:picChg chg="mod">
          <ac:chgData name="Aydin Nasseri" userId="ef611148-46eb-4519-b1b5-3bc3f35bd189" providerId="ADAL" clId="{5E75E82F-DE79-4368-A8CA-C2BA0A1D8980}" dt="2025-01-15T19:59:53.348" v="86" actId="14100"/>
          <ac:picMkLst>
            <pc:docMk/>
            <pc:sldMk cId="2487850341" sldId="262"/>
            <ac:picMk id="20" creationId="{2F556052-F4B5-C9BB-84AD-4487945B152C}"/>
          </ac:picMkLst>
        </pc:picChg>
        <pc:picChg chg="add mod">
          <ac:chgData name="Aydin Nasseri" userId="ef611148-46eb-4519-b1b5-3bc3f35bd189" providerId="ADAL" clId="{5E75E82F-DE79-4368-A8CA-C2BA0A1D8980}" dt="2025-01-27T13:24:12.030" v="254"/>
          <ac:picMkLst>
            <pc:docMk/>
            <pc:sldMk cId="2487850341" sldId="262"/>
            <ac:picMk id="20" creationId="{EFEF0E6E-4F2A-0384-DD3B-D5B13400F95A}"/>
          </ac:picMkLst>
        </pc:picChg>
      </pc:sldChg>
      <pc:sldChg chg="addSp delSp modSp mod">
        <pc:chgData name="Aydin Nasseri" userId="ef611148-46eb-4519-b1b5-3bc3f35bd189" providerId="ADAL" clId="{5E75E82F-DE79-4368-A8CA-C2BA0A1D8980}" dt="2025-01-28T09:48:20.590" v="284" actId="108"/>
        <pc:sldMkLst>
          <pc:docMk/>
          <pc:sldMk cId="2990313866" sldId="264"/>
        </pc:sldMkLst>
        <pc:spChg chg="add">
          <ac:chgData name="Aydin Nasseri" userId="ef611148-46eb-4519-b1b5-3bc3f35bd189" providerId="ADAL" clId="{5E75E82F-DE79-4368-A8CA-C2BA0A1D8980}" dt="2025-01-27T13:18:08.028" v="180"/>
          <ac:spMkLst>
            <pc:docMk/>
            <pc:sldMk cId="2990313866" sldId="264"/>
            <ac:spMk id="2" creationId="{BD3DABE5-E55F-1452-293C-BC9DF48C7581}"/>
          </ac:spMkLst>
        </pc:spChg>
        <pc:spChg chg="mod">
          <ac:chgData name="Aydin Nasseri" userId="ef611148-46eb-4519-b1b5-3bc3f35bd189" providerId="ADAL" clId="{5E75E82F-DE79-4368-A8CA-C2BA0A1D8980}" dt="2025-01-23T15:36:37.571" v="179" actId="1076"/>
          <ac:spMkLst>
            <pc:docMk/>
            <pc:sldMk cId="2990313866" sldId="264"/>
            <ac:spMk id="6" creationId="{D0DFFFC6-1943-DB4E-F5F6-DC398A8D15EF}"/>
          </ac:spMkLst>
        </pc:spChg>
        <pc:spChg chg="mod">
          <ac:chgData name="Aydin Nasseri" userId="ef611148-46eb-4519-b1b5-3bc3f35bd189" providerId="ADAL" clId="{5E75E82F-DE79-4368-A8CA-C2BA0A1D8980}" dt="2025-01-28T09:48:20.590" v="284" actId="108"/>
          <ac:spMkLst>
            <pc:docMk/>
            <pc:sldMk cId="2990313866" sldId="264"/>
            <ac:spMk id="7" creationId="{6108CC92-142A-F247-D69B-B8A202E5FC2A}"/>
          </ac:spMkLst>
        </pc:spChg>
        <pc:spChg chg="add">
          <ac:chgData name="Aydin Nasseri" userId="ef611148-46eb-4519-b1b5-3bc3f35bd189" providerId="ADAL" clId="{5E75E82F-DE79-4368-A8CA-C2BA0A1D8980}" dt="2025-01-27T13:18:15.091" v="181"/>
          <ac:spMkLst>
            <pc:docMk/>
            <pc:sldMk cId="2990313866" sldId="264"/>
            <ac:spMk id="11" creationId="{0452F21F-734C-84FD-35C0-32CCAFCD3AA8}"/>
          </ac:spMkLst>
        </pc:spChg>
        <pc:spChg chg="add del mod">
          <ac:chgData name="Aydin Nasseri" userId="ef611148-46eb-4519-b1b5-3bc3f35bd189" providerId="ADAL" clId="{5E75E82F-DE79-4368-A8CA-C2BA0A1D8980}" dt="2025-01-27T13:20:12.277" v="242" actId="478"/>
          <ac:spMkLst>
            <pc:docMk/>
            <pc:sldMk cId="2990313866" sldId="264"/>
            <ac:spMk id="12" creationId="{C6051A57-EE6B-12EF-0AA6-F84F2823BCF4}"/>
          </ac:spMkLst>
        </pc:spChg>
        <pc:spChg chg="add">
          <ac:chgData name="Aydin Nasseri" userId="ef611148-46eb-4519-b1b5-3bc3f35bd189" providerId="ADAL" clId="{5E75E82F-DE79-4368-A8CA-C2BA0A1D8980}" dt="2025-01-27T13:18:27.710" v="189"/>
          <ac:spMkLst>
            <pc:docMk/>
            <pc:sldMk cId="2990313866" sldId="264"/>
            <ac:spMk id="13" creationId="{D1865E68-9EFD-C365-4E5D-A53ED4733F26}"/>
          </ac:spMkLst>
        </pc:spChg>
        <pc:spChg chg="add del mod">
          <ac:chgData name="Aydin Nasseri" userId="ef611148-46eb-4519-b1b5-3bc3f35bd189" providerId="ADAL" clId="{5E75E82F-DE79-4368-A8CA-C2BA0A1D8980}" dt="2025-01-27T13:20:12.277" v="242" actId="478"/>
          <ac:spMkLst>
            <pc:docMk/>
            <pc:sldMk cId="2990313866" sldId="264"/>
            <ac:spMk id="14" creationId="{1665C860-E804-1170-8370-2428DBB385D0}"/>
          </ac:spMkLst>
        </pc:spChg>
        <pc:grpChg chg="del">
          <ac:chgData name="Aydin Nasseri" userId="ef611148-46eb-4519-b1b5-3bc3f35bd189" providerId="ADAL" clId="{5E75E82F-DE79-4368-A8CA-C2BA0A1D8980}" dt="2025-01-27T13:24:01.011" v="250" actId="478"/>
          <ac:grpSpMkLst>
            <pc:docMk/>
            <pc:sldMk cId="2990313866" sldId="264"/>
            <ac:grpSpMk id="98" creationId="{20530E1A-BC08-AF58-ECA4-840BD63EE1AF}"/>
          </ac:grpSpMkLst>
        </pc:grpChg>
        <pc:picChg chg="add mod">
          <ac:chgData name="Aydin Nasseri" userId="ef611148-46eb-4519-b1b5-3bc3f35bd189" providerId="ADAL" clId="{5E75E82F-DE79-4368-A8CA-C2BA0A1D8980}" dt="2025-01-15T20:00:00.919" v="92"/>
          <ac:picMkLst>
            <pc:docMk/>
            <pc:sldMk cId="2990313866" sldId="264"/>
            <ac:picMk id="2" creationId="{13AC0C55-4F94-8A39-4182-D76C7A0695F1}"/>
          </ac:picMkLst>
        </pc:picChg>
        <pc:picChg chg="del">
          <ac:chgData name="Aydin Nasseri" userId="ef611148-46eb-4519-b1b5-3bc3f35bd189" providerId="ADAL" clId="{5E75E82F-DE79-4368-A8CA-C2BA0A1D8980}" dt="2025-01-15T20:00:00.753" v="91" actId="478"/>
          <ac:picMkLst>
            <pc:docMk/>
            <pc:sldMk cId="2990313866" sldId="264"/>
            <ac:picMk id="10" creationId="{11A672FF-6F13-B0F5-12BC-202ACDC49F80}"/>
          </ac:picMkLst>
        </pc:picChg>
        <pc:picChg chg="add mod">
          <ac:chgData name="Aydin Nasseri" userId="ef611148-46eb-4519-b1b5-3bc3f35bd189" providerId="ADAL" clId="{5E75E82F-DE79-4368-A8CA-C2BA0A1D8980}" dt="2025-01-23T15:36:35.358" v="178" actId="14100"/>
          <ac:picMkLst>
            <pc:docMk/>
            <pc:sldMk cId="2990313866" sldId="264"/>
            <ac:picMk id="10" creationId="{BDB9513F-1719-7B82-8047-46100FF7C763}"/>
          </ac:picMkLst>
        </pc:picChg>
        <pc:picChg chg="add mod ord">
          <ac:chgData name="Aydin Nasseri" userId="ef611148-46eb-4519-b1b5-3bc3f35bd189" providerId="ADAL" clId="{5E75E82F-DE79-4368-A8CA-C2BA0A1D8980}" dt="2025-01-27T13:23:58.804" v="249" actId="167"/>
          <ac:picMkLst>
            <pc:docMk/>
            <pc:sldMk cId="2990313866" sldId="264"/>
            <ac:picMk id="17" creationId="{75FE829A-9AF8-BDA1-F297-B56FC64E845B}"/>
          </ac:picMkLst>
        </pc:picChg>
      </pc:sldChg>
      <pc:sldChg chg="addSp delSp modSp mod addCm">
        <pc:chgData name="Aydin Nasseri" userId="ef611148-46eb-4519-b1b5-3bc3f35bd189" providerId="ADAL" clId="{5E75E82F-DE79-4368-A8CA-C2BA0A1D8980}" dt="2025-01-28T09:49:14.077" v="296"/>
        <pc:sldMkLst>
          <pc:docMk/>
          <pc:sldMk cId="1190896817" sldId="265"/>
        </pc:sldMkLst>
        <pc:spChg chg="mod">
          <ac:chgData name="Aydin Nasseri" userId="ef611148-46eb-4519-b1b5-3bc3f35bd189" providerId="ADAL" clId="{5E75E82F-DE79-4368-A8CA-C2BA0A1D8980}" dt="2025-01-15T19:54:26.213" v="28" actId="1036"/>
          <ac:spMkLst>
            <pc:docMk/>
            <pc:sldMk cId="1190896817" sldId="265"/>
            <ac:spMk id="13" creationId="{411DA0FB-9838-2C30-8DA1-FDE513D87884}"/>
          </ac:spMkLst>
        </pc:spChg>
        <pc:spChg chg="mod">
          <ac:chgData name="Aydin Nasseri" userId="ef611148-46eb-4519-b1b5-3bc3f35bd189" providerId="ADAL" clId="{5E75E82F-DE79-4368-A8CA-C2BA0A1D8980}" dt="2025-01-15T19:54:02.868" v="13" actId="948"/>
          <ac:spMkLst>
            <pc:docMk/>
            <pc:sldMk cId="1190896817" sldId="265"/>
            <ac:spMk id="14" creationId="{A9256E3A-A45B-EB17-C318-A92DCC953B54}"/>
          </ac:spMkLst>
        </pc:spChg>
        <pc:spChg chg="mod">
          <ac:chgData name="Aydin Nasseri" userId="ef611148-46eb-4519-b1b5-3bc3f35bd189" providerId="ADAL" clId="{5E75E82F-DE79-4368-A8CA-C2BA0A1D8980}" dt="2025-01-15T19:52:51.686" v="8" actId="14100"/>
          <ac:spMkLst>
            <pc:docMk/>
            <pc:sldMk cId="1190896817" sldId="265"/>
            <ac:spMk id="20" creationId="{12F560CB-FB8A-D0A3-8D19-6E326BF63556}"/>
          </ac:spMkLst>
        </pc:spChg>
        <pc:grpChg chg="del">
          <ac:chgData name="Aydin Nasseri" userId="ef611148-46eb-4519-b1b5-3bc3f35bd189" providerId="ADAL" clId="{5E75E82F-DE79-4368-A8CA-C2BA0A1D8980}" dt="2025-01-27T13:24:07.261" v="251" actId="478"/>
          <ac:grpSpMkLst>
            <pc:docMk/>
            <pc:sldMk cId="1190896817" sldId="265"/>
            <ac:grpSpMk id="92" creationId="{18CC8B2D-0445-D7D4-66A9-AA06CB7CAF8B}"/>
          </ac:grpSpMkLst>
        </pc:grpChg>
        <pc:picChg chg="add mod">
          <ac:chgData name="Aydin Nasseri" userId="ef611148-46eb-4519-b1b5-3bc3f35bd189" providerId="ADAL" clId="{5E75E82F-DE79-4368-A8CA-C2BA0A1D8980}" dt="2025-01-27T13:24:07.677" v="252"/>
          <ac:picMkLst>
            <pc:docMk/>
            <pc:sldMk cId="1190896817" sldId="265"/>
            <ac:picMk id="4" creationId="{106E4D70-4AAC-15A0-DD74-E36D49490425}"/>
          </ac:picMkLst>
        </pc:picChg>
        <pc:picChg chg="del">
          <ac:chgData name="Aydin Nasseri" userId="ef611148-46eb-4519-b1b5-3bc3f35bd189" providerId="ADAL" clId="{5E75E82F-DE79-4368-A8CA-C2BA0A1D8980}" dt="2025-01-15T19:59:58.856" v="89" actId="478"/>
          <ac:picMkLst>
            <pc:docMk/>
            <pc:sldMk cId="1190896817" sldId="265"/>
            <ac:picMk id="4" creationId="{7998E3C8-3378-31B7-A79E-F17848C813C2}"/>
          </ac:picMkLst>
        </pc:picChg>
        <pc:picChg chg="add mod">
          <ac:chgData name="Aydin Nasseri" userId="ef611148-46eb-4519-b1b5-3bc3f35bd189" providerId="ADAL" clId="{5E75E82F-DE79-4368-A8CA-C2BA0A1D8980}" dt="2025-01-15T19:59:59.006" v="90"/>
          <ac:picMkLst>
            <pc:docMk/>
            <pc:sldMk cId="1190896817" sldId="265"/>
            <ac:picMk id="6" creationId="{FFD43B68-BE41-2F38-1390-A20077F53259}"/>
          </ac:picMkLst>
        </pc:picChg>
        <pc:picChg chg="mod">
          <ac:chgData name="Aydin Nasseri" userId="ef611148-46eb-4519-b1b5-3bc3f35bd189" providerId="ADAL" clId="{5E75E82F-DE79-4368-A8CA-C2BA0A1D8980}" dt="2025-01-15T19:52:46.726" v="7" actId="14100"/>
          <ac:picMkLst>
            <pc:docMk/>
            <pc:sldMk cId="1190896817" sldId="265"/>
            <ac:picMk id="18" creationId="{6930026C-1D2C-A726-F475-8B18AA8FE7A6}"/>
          </ac:picMkLst>
        </pc:picChg>
        <pc:picChg chg="mod">
          <ac:chgData name="Aydin Nasseri" userId="ef611148-46eb-4519-b1b5-3bc3f35bd189" providerId="ADAL" clId="{5E75E82F-DE79-4368-A8CA-C2BA0A1D8980}" dt="2025-01-28T09:49:14.077" v="296"/>
          <ac:picMkLst>
            <pc:docMk/>
            <pc:sldMk cId="1190896817" sldId="265"/>
            <ac:picMk id="26" creationId="{3BCD57B5-E4A6-FA00-1BF0-0E389E75B345}"/>
          </ac:picMkLst>
        </pc:picChg>
        <pc:extLst>
          <p:ext xmlns:p="http://schemas.openxmlformats.org/presentationml/2006/main" uri="{D6D511B9-2390-475A-947B-AFAB55BFBCF1}">
            <pc226:cmChg xmlns:pc226="http://schemas.microsoft.com/office/powerpoint/2022/06/main/command" chg="add">
              <pc226:chgData name="Aydin Nasseri" userId="ef611148-46eb-4519-b1b5-3bc3f35bd189" providerId="ADAL" clId="{5E75E82F-DE79-4368-A8CA-C2BA0A1D8980}" dt="2025-01-03T14:43:39.312" v="0"/>
              <pc2:cmMkLst xmlns:pc2="http://schemas.microsoft.com/office/powerpoint/2019/9/main/command">
                <pc:docMk/>
                <pc:sldMk cId="1190896817" sldId="265"/>
                <pc2:cmMk id="{0C06C3AD-46EF-40CF-88B8-142D3F82C881}"/>
              </pc2:cmMkLst>
            </pc226:cmChg>
          </p:ext>
        </pc:extLst>
      </pc:sldChg>
    </pc:docChg>
  </pc:docChgLst>
  <pc:docChgLst>
    <pc:chgData name="Susanna Schraut" userId="fd38e926-74c5-4714-9a96-53b5cbe1cf22" providerId="ADAL" clId="{00595D61-56C0-4FC8-9188-B6D2594A5BC9}"/>
    <pc:docChg chg="undo redo custSel modSld">
      <pc:chgData name="Susanna Schraut" userId="fd38e926-74c5-4714-9a96-53b5cbe1cf22" providerId="ADAL" clId="{00595D61-56C0-4FC8-9188-B6D2594A5BC9}" dt="2025-01-03T12:51:49.738" v="1976" actId="948"/>
      <pc:docMkLst>
        <pc:docMk/>
      </pc:docMkLst>
      <pc:sldChg chg="addSp delSp modSp mod">
        <pc:chgData name="Susanna Schraut" userId="fd38e926-74c5-4714-9a96-53b5cbe1cf22" providerId="ADAL" clId="{00595D61-56C0-4FC8-9188-B6D2594A5BC9}" dt="2025-01-03T12:51:49.738" v="1976" actId="948"/>
        <pc:sldMkLst>
          <pc:docMk/>
          <pc:sldMk cId="1190896817" sldId="265"/>
        </pc:sldMkLst>
        <pc:spChg chg="mod">
          <ac:chgData name="Susanna Schraut" userId="fd38e926-74c5-4714-9a96-53b5cbe1cf22" providerId="ADAL" clId="{00595D61-56C0-4FC8-9188-B6D2594A5BC9}" dt="2025-01-02T12:20:33.096" v="901" actId="13926"/>
          <ac:spMkLst>
            <pc:docMk/>
            <pc:sldMk cId="1190896817" sldId="265"/>
            <ac:spMk id="2" creationId="{5C1A8F62-2C56-F67E-2492-A4AA08F71AEB}"/>
          </ac:spMkLst>
        </pc:spChg>
        <pc:spChg chg="add">
          <ac:chgData name="Susanna Schraut" userId="fd38e926-74c5-4714-9a96-53b5cbe1cf22" providerId="ADAL" clId="{00595D61-56C0-4FC8-9188-B6D2594A5BC9}" dt="2025-01-03T12:48:39.755" v="1890"/>
          <ac:spMkLst>
            <pc:docMk/>
            <pc:sldMk cId="1190896817" sldId="265"/>
            <ac:spMk id="6" creationId="{FF881EE6-7206-3587-C284-379940F1CF09}"/>
          </ac:spMkLst>
        </pc:spChg>
        <pc:spChg chg="mod">
          <ac:chgData name="Susanna Schraut" userId="fd38e926-74c5-4714-9a96-53b5cbe1cf22" providerId="ADAL" clId="{00595D61-56C0-4FC8-9188-B6D2594A5BC9}" dt="2025-01-03T12:51:49.738" v="1976" actId="948"/>
          <ac:spMkLst>
            <pc:docMk/>
            <pc:sldMk cId="1190896817" sldId="265"/>
            <ac:spMk id="8" creationId="{60459B39-ED33-7C30-24FC-3300E8313B76}"/>
          </ac:spMkLst>
        </pc:spChg>
        <pc:spChg chg="add">
          <ac:chgData name="Susanna Schraut" userId="fd38e926-74c5-4714-9a96-53b5cbe1cf22" providerId="ADAL" clId="{00595D61-56C0-4FC8-9188-B6D2594A5BC9}" dt="2025-01-03T12:48:46.279" v="1891"/>
          <ac:spMkLst>
            <pc:docMk/>
            <pc:sldMk cId="1190896817" sldId="265"/>
            <ac:spMk id="9" creationId="{06E1C75F-EE66-834E-3948-49970A35BB76}"/>
          </ac:spMkLst>
        </pc:spChg>
        <pc:spChg chg="mod">
          <ac:chgData name="Susanna Schraut" userId="fd38e926-74c5-4714-9a96-53b5cbe1cf22" providerId="ADAL" clId="{00595D61-56C0-4FC8-9188-B6D2594A5BC9}" dt="2025-01-02T11:10:32.204" v="39" actId="14100"/>
          <ac:spMkLst>
            <pc:docMk/>
            <pc:sldMk cId="1190896817" sldId="265"/>
            <ac:spMk id="10" creationId="{FAEB8ED0-AE3F-19B4-F428-E39FD4E60552}"/>
          </ac:spMkLst>
        </pc:spChg>
        <pc:spChg chg="mod">
          <ac:chgData name="Susanna Schraut" userId="fd38e926-74c5-4714-9a96-53b5cbe1cf22" providerId="ADAL" clId="{00595D61-56C0-4FC8-9188-B6D2594A5BC9}" dt="2025-01-02T12:19:57.460" v="894" actId="14100"/>
          <ac:spMkLst>
            <pc:docMk/>
            <pc:sldMk cId="1190896817" sldId="265"/>
            <ac:spMk id="12" creationId="{600B86E9-AF5F-B854-B463-D755957BAE77}"/>
          </ac:spMkLst>
        </pc:spChg>
        <pc:spChg chg="mod">
          <ac:chgData name="Susanna Schraut" userId="fd38e926-74c5-4714-9a96-53b5cbe1cf22" providerId="ADAL" clId="{00595D61-56C0-4FC8-9188-B6D2594A5BC9}" dt="2025-01-03T12:48:23.583" v="1887" actId="1076"/>
          <ac:spMkLst>
            <pc:docMk/>
            <pc:sldMk cId="1190896817" sldId="265"/>
            <ac:spMk id="29" creationId="{1987F79A-E497-2DAE-79DB-378533A87561}"/>
          </ac:spMkLst>
        </pc:spChg>
        <pc:spChg chg="mod">
          <ac:chgData name="Susanna Schraut" userId="fd38e926-74c5-4714-9a96-53b5cbe1cf22" providerId="ADAL" clId="{00595D61-56C0-4FC8-9188-B6D2594A5BC9}" dt="2025-01-03T12:48:23.583" v="1887" actId="1076"/>
          <ac:spMkLst>
            <pc:docMk/>
            <pc:sldMk cId="1190896817" sldId="265"/>
            <ac:spMk id="30" creationId="{F01C43AB-E9F2-724C-A663-FBD0AAB6CB57}"/>
          </ac:spMkLst>
        </pc:spChg>
        <pc:picChg chg="add mod modCrop">
          <ac:chgData name="Susanna Schraut" userId="fd38e926-74c5-4714-9a96-53b5cbe1cf22" providerId="ADAL" clId="{00595D61-56C0-4FC8-9188-B6D2594A5BC9}" dt="2025-01-02T12:20:03.165" v="895" actId="1076"/>
          <ac:picMkLst>
            <pc:docMk/>
            <pc:sldMk cId="1190896817" sldId="265"/>
            <ac:picMk id="7" creationId="{B632115C-7CFD-2F9C-9E0E-50378AA9957B}"/>
          </ac:picMkLst>
        </pc:picChg>
        <pc:picChg chg="del mod">
          <ac:chgData name="Susanna Schraut" userId="fd38e926-74c5-4714-9a96-53b5cbe1cf22" providerId="ADAL" clId="{00595D61-56C0-4FC8-9188-B6D2594A5BC9}" dt="2025-01-02T11:09:44.268" v="30" actId="478"/>
          <ac:picMkLst>
            <pc:docMk/>
            <pc:sldMk cId="1190896817" sldId="265"/>
            <ac:picMk id="9" creationId="{BE9A2340-5568-2C47-D88E-6E3F0956D775}"/>
          </ac:picMkLst>
        </pc:picChg>
        <pc:picChg chg="add del mod modCrop">
          <ac:chgData name="Susanna Schraut" userId="fd38e926-74c5-4714-9a96-53b5cbe1cf22" providerId="ADAL" clId="{00595D61-56C0-4FC8-9188-B6D2594A5BC9}" dt="2025-01-02T11:12:17.808" v="79" actId="478"/>
          <ac:picMkLst>
            <pc:docMk/>
            <pc:sldMk cId="1190896817" sldId="265"/>
            <ac:picMk id="13" creationId="{0B97F451-5383-68AE-17D3-D69FA5D8BD27}"/>
          </ac:picMkLst>
        </pc:picChg>
      </pc:sldChg>
    </pc:docChg>
  </pc:docChgLst>
  <pc:docChgLst>
    <pc:chgData name="Jörg Paninka" userId="09686d74-6e41-417a-aa4e-9ee4a49d5e57" providerId="ADAL" clId="{7B018186-B52A-4E20-914F-676FD6A05507}"/>
    <pc:docChg chg="undo redo custSel">
      <pc:chgData name="Jörg Paninka" userId="09686d74-6e41-417a-aa4e-9ee4a49d5e57" providerId="ADAL" clId="{7B018186-B52A-4E20-914F-676FD6A05507}" dt="2025-01-17T06:51:22.313" v="7"/>
      <pc:docMkLst>
        <pc:docMk/>
      </pc:docMkLst>
      <pc:sldChg chg="addCm modCm">
        <pc:chgData name="Jörg Paninka" userId="09686d74-6e41-417a-aa4e-9ee4a49d5e57" providerId="ADAL" clId="{7B018186-B52A-4E20-914F-676FD6A05507}" dt="2025-01-17T06:51:22.313" v="7"/>
        <pc:sldMkLst>
          <pc:docMk/>
          <pc:sldMk cId="1190896817" sldId="265"/>
        </pc:sldMkLst>
        <pc:extLst>
          <p:ext xmlns:p="http://schemas.openxmlformats.org/presentationml/2006/main" uri="{D6D511B9-2390-475A-947B-AFAB55BFBCF1}">
            <pc226:cmChg xmlns:pc226="http://schemas.microsoft.com/office/powerpoint/2022/06/main/command" chg="add mod">
              <pc226:chgData name="Jörg Paninka" userId="09686d74-6e41-417a-aa4e-9ee4a49d5e57" providerId="ADAL" clId="{7B018186-B52A-4E20-914F-676FD6A05507}" dt="2025-01-03T14:17:49.579" v="3"/>
              <pc2:cmMkLst xmlns:pc2="http://schemas.microsoft.com/office/powerpoint/2019/9/main/command">
                <pc:docMk/>
                <pc:sldMk cId="1190896817" sldId="265"/>
                <pc2:cmMk id="{EEFD59C8-1775-4CA1-8278-2F29BB080072}"/>
              </pc2:cmMkLst>
            </pc226:cmChg>
            <pc226:cmChg xmlns:pc226="http://schemas.microsoft.com/office/powerpoint/2022/06/main/command" chg="add">
              <pc226:chgData name="Jörg Paninka" userId="09686d74-6e41-417a-aa4e-9ee4a49d5e57" providerId="ADAL" clId="{7B018186-B52A-4E20-914F-676FD6A05507}" dt="2025-01-03T14:20:52.557" v="4"/>
              <pc2:cmMkLst xmlns:pc2="http://schemas.microsoft.com/office/powerpoint/2019/9/main/command">
                <pc:docMk/>
                <pc:sldMk cId="1190896817" sldId="265"/>
                <pc2:cmMk id="{A8B9B3C8-81FB-4D4D-A05B-AFBA228CBF78}"/>
              </pc2:cmMkLst>
            </pc226:cmChg>
            <pc226:cmChg xmlns:pc226="http://schemas.microsoft.com/office/powerpoint/2022/06/main/command" chg="add mod">
              <pc226:chgData name="Jörg Paninka" userId="09686d74-6e41-417a-aa4e-9ee4a49d5e57" providerId="ADAL" clId="{7B018186-B52A-4E20-914F-676FD6A05507}" dt="2025-01-17T06:51:22.313" v="7"/>
              <pc2:cmMkLst xmlns:pc2="http://schemas.microsoft.com/office/powerpoint/2019/9/main/command">
                <pc:docMk/>
                <pc:sldMk cId="1190896817" sldId="265"/>
                <pc2:cmMk id="{DCEF74F4-A151-445F-BDDF-AB4943AA3001}"/>
              </pc2:cmMkLst>
            </pc226:cmChg>
          </p:ext>
        </pc:extLst>
      </pc:sldChg>
    </pc:docChg>
  </pc:docChgLst>
  <pc:docChgLst>
    <pc:chgData name="Susanna Schraut" userId="fd38e926-74c5-4714-9a96-53b5cbe1cf22" providerId="ADAL" clId="{DAD6A0D6-1E37-4C81-864F-B8BD69C34268}"/>
    <pc:docChg chg="undo redo custSel modSld">
      <pc:chgData name="Susanna Schraut" userId="fd38e926-74c5-4714-9a96-53b5cbe1cf22" providerId="ADAL" clId="{DAD6A0D6-1E37-4C81-864F-B8BD69C34268}" dt="2025-01-07T11:52:40.829" v="1044" actId="1035"/>
      <pc:docMkLst>
        <pc:docMk/>
      </pc:docMkLst>
      <pc:sldChg chg="modSp mod">
        <pc:chgData name="Susanna Schraut" userId="fd38e926-74c5-4714-9a96-53b5cbe1cf22" providerId="ADAL" clId="{DAD6A0D6-1E37-4C81-864F-B8BD69C34268}" dt="2025-01-06T16:48:12.873" v="977" actId="255"/>
        <pc:sldMkLst>
          <pc:docMk/>
          <pc:sldMk cId="2990313866" sldId="264"/>
        </pc:sldMkLst>
        <pc:spChg chg="mod">
          <ac:chgData name="Susanna Schraut" userId="fd38e926-74c5-4714-9a96-53b5cbe1cf22" providerId="ADAL" clId="{DAD6A0D6-1E37-4C81-864F-B8BD69C34268}" dt="2025-01-06T16:48:12.873" v="977" actId="255"/>
          <ac:spMkLst>
            <pc:docMk/>
            <pc:sldMk cId="2990313866" sldId="264"/>
            <ac:spMk id="7" creationId="{6108CC92-142A-F247-D69B-B8A202E5FC2A}"/>
          </ac:spMkLst>
        </pc:spChg>
      </pc:sldChg>
      <pc:sldChg chg="addSp delSp modSp mod delCm modCm">
        <pc:chgData name="Susanna Schraut" userId="fd38e926-74c5-4714-9a96-53b5cbe1cf22" providerId="ADAL" clId="{DAD6A0D6-1E37-4C81-864F-B8BD69C34268}" dt="2025-01-07T11:52:40.829" v="1044" actId="1035"/>
        <pc:sldMkLst>
          <pc:docMk/>
          <pc:sldMk cId="1190896817" sldId="265"/>
        </pc:sldMkLst>
        <pc:spChg chg="add mod">
          <ac:chgData name="Susanna Schraut" userId="fd38e926-74c5-4714-9a96-53b5cbe1cf22" providerId="ADAL" clId="{DAD6A0D6-1E37-4C81-864F-B8BD69C34268}" dt="2025-01-07T11:49:05.478" v="1001"/>
          <ac:spMkLst>
            <pc:docMk/>
            <pc:sldMk cId="1190896817" sldId="265"/>
            <ac:spMk id="6" creationId="{2FA56CD7-E87D-4F43-5402-1725463413EB}"/>
          </ac:spMkLst>
        </pc:spChg>
        <pc:spChg chg="mod">
          <ac:chgData name="Susanna Schraut" userId="fd38e926-74c5-4714-9a96-53b5cbe1cf22" providerId="ADAL" clId="{DAD6A0D6-1E37-4C81-864F-B8BD69C34268}" dt="2025-01-06T16:37:16.339" v="756" actId="20577"/>
          <ac:spMkLst>
            <pc:docMk/>
            <pc:sldMk cId="1190896817" sldId="265"/>
            <ac:spMk id="8" creationId="{60459B39-ED33-7C30-24FC-3300E8313B76}"/>
          </ac:spMkLst>
        </pc:spChg>
        <pc:spChg chg="add del mod">
          <ac:chgData name="Susanna Schraut" userId="fd38e926-74c5-4714-9a96-53b5cbe1cf22" providerId="ADAL" clId="{DAD6A0D6-1E37-4C81-864F-B8BD69C34268}" dt="2025-01-06T15:07:35.626" v="71" actId="478"/>
          <ac:spMkLst>
            <pc:docMk/>
            <pc:sldMk cId="1190896817" sldId="265"/>
            <ac:spMk id="11" creationId="{405396BE-7638-F8E9-EE8B-742139AFDEBB}"/>
          </ac:spMkLst>
        </pc:spChg>
        <pc:spChg chg="add mod">
          <ac:chgData name="Susanna Schraut" userId="fd38e926-74c5-4714-9a96-53b5cbe1cf22" providerId="ADAL" clId="{DAD6A0D6-1E37-4C81-864F-B8BD69C34268}" dt="2025-01-07T11:49:21.243" v="1006" actId="1076"/>
          <ac:spMkLst>
            <pc:docMk/>
            <pc:sldMk cId="1190896817" sldId="265"/>
            <ac:spMk id="11" creationId="{70535AE1-A70E-ECB0-7F22-B0E6FEBA065B}"/>
          </ac:spMkLst>
        </pc:spChg>
        <pc:spChg chg="add del mod">
          <ac:chgData name="Susanna Schraut" userId="fd38e926-74c5-4714-9a96-53b5cbe1cf22" providerId="ADAL" clId="{DAD6A0D6-1E37-4C81-864F-B8BD69C34268}" dt="2025-01-06T15:47:11.378" v="93"/>
          <ac:spMkLst>
            <pc:docMk/>
            <pc:sldMk cId="1190896817" sldId="265"/>
            <ac:spMk id="11" creationId="{F375ABFB-B4A4-4E56-B0DD-463B8515AB68}"/>
          </ac:spMkLst>
        </pc:spChg>
        <pc:spChg chg="mod">
          <ac:chgData name="Susanna Schraut" userId="fd38e926-74c5-4714-9a96-53b5cbe1cf22" providerId="ADAL" clId="{DAD6A0D6-1E37-4C81-864F-B8BD69C34268}" dt="2025-01-06T15:48:09.306" v="106" actId="14100"/>
          <ac:spMkLst>
            <pc:docMk/>
            <pc:sldMk cId="1190896817" sldId="265"/>
            <ac:spMk id="12" creationId="{600B86E9-AF5F-B854-B463-D755957BAE77}"/>
          </ac:spMkLst>
        </pc:spChg>
        <pc:spChg chg="add mod">
          <ac:chgData name="Susanna Schraut" userId="fd38e926-74c5-4714-9a96-53b5cbe1cf22" providerId="ADAL" clId="{DAD6A0D6-1E37-4C81-864F-B8BD69C34268}" dt="2025-01-06T16:37:13.459" v="755" actId="1076"/>
          <ac:spMkLst>
            <pc:docMk/>
            <pc:sldMk cId="1190896817" sldId="265"/>
            <ac:spMk id="13" creationId="{411DA0FB-9838-2C30-8DA1-FDE513D87884}"/>
          </ac:spMkLst>
        </pc:spChg>
        <pc:spChg chg="add mod">
          <ac:chgData name="Susanna Schraut" userId="fd38e926-74c5-4714-9a96-53b5cbe1cf22" providerId="ADAL" clId="{DAD6A0D6-1E37-4C81-864F-B8BD69C34268}" dt="2025-01-06T16:24:14.981" v="325" actId="14100"/>
          <ac:spMkLst>
            <pc:docMk/>
            <pc:sldMk cId="1190896817" sldId="265"/>
            <ac:spMk id="14" creationId="{A9256E3A-A45B-EB17-C318-A92DCC953B54}"/>
          </ac:spMkLst>
        </pc:spChg>
        <pc:spChg chg="add mod">
          <ac:chgData name="Susanna Schraut" userId="fd38e926-74c5-4714-9a96-53b5cbe1cf22" providerId="ADAL" clId="{DAD6A0D6-1E37-4C81-864F-B8BD69C34268}" dt="2025-01-07T11:49:47.651" v="1013" actId="1035"/>
          <ac:spMkLst>
            <pc:docMk/>
            <pc:sldMk cId="1190896817" sldId="265"/>
            <ac:spMk id="15" creationId="{64FFB087-968E-1A1C-6475-C142FBC1FCCA}"/>
          </ac:spMkLst>
        </pc:spChg>
        <pc:spChg chg="add mod">
          <ac:chgData name="Susanna Schraut" userId="fd38e926-74c5-4714-9a96-53b5cbe1cf22" providerId="ADAL" clId="{DAD6A0D6-1E37-4C81-864F-B8BD69C34268}" dt="2025-01-07T11:49:54.722" v="1014" actId="1037"/>
          <ac:spMkLst>
            <pc:docMk/>
            <pc:sldMk cId="1190896817" sldId="265"/>
            <ac:spMk id="16" creationId="{46489607-E24B-BEB1-511D-B657D2E25577}"/>
          </ac:spMkLst>
        </pc:spChg>
        <pc:spChg chg="add del mod">
          <ac:chgData name="Susanna Schraut" userId="fd38e926-74c5-4714-9a96-53b5cbe1cf22" providerId="ADAL" clId="{DAD6A0D6-1E37-4C81-864F-B8BD69C34268}" dt="2025-01-07T11:51:32.417" v="1027" actId="478"/>
          <ac:spMkLst>
            <pc:docMk/>
            <pc:sldMk cId="1190896817" sldId="265"/>
            <ac:spMk id="17" creationId="{AE37608F-7F2E-492C-FE28-B770CB655FED}"/>
          </ac:spMkLst>
        </pc:spChg>
        <pc:spChg chg="add mod">
          <ac:chgData name="Susanna Schraut" userId="fd38e926-74c5-4714-9a96-53b5cbe1cf22" providerId="ADAL" clId="{DAD6A0D6-1E37-4C81-864F-B8BD69C34268}" dt="2025-01-06T16:25:10.311" v="367" actId="571"/>
          <ac:spMkLst>
            <pc:docMk/>
            <pc:sldMk cId="1190896817" sldId="265"/>
            <ac:spMk id="20" creationId="{12F560CB-FB8A-D0A3-8D19-6E326BF63556}"/>
          </ac:spMkLst>
        </pc:spChg>
        <pc:spChg chg="add del mod">
          <ac:chgData name="Susanna Schraut" userId="fd38e926-74c5-4714-9a96-53b5cbe1cf22" providerId="ADAL" clId="{DAD6A0D6-1E37-4C81-864F-B8BD69C34268}" dt="2025-01-06T16:31:29.361" v="407" actId="478"/>
          <ac:spMkLst>
            <pc:docMk/>
            <pc:sldMk cId="1190896817" sldId="265"/>
            <ac:spMk id="22" creationId="{9AA27C67-4890-98C7-7811-2D5364172DF1}"/>
          </ac:spMkLst>
        </pc:spChg>
        <pc:spChg chg="mod">
          <ac:chgData name="Susanna Schraut" userId="fd38e926-74c5-4714-9a96-53b5cbe1cf22" providerId="ADAL" clId="{DAD6A0D6-1E37-4C81-864F-B8BD69C34268}" dt="2025-01-07T11:51:10.177" v="1025" actId="2085"/>
          <ac:spMkLst>
            <pc:docMk/>
            <pc:sldMk cId="1190896817" sldId="265"/>
            <ac:spMk id="22" creationId="{E2F74745-7696-6DF1-35D7-855C599B4C55}"/>
          </ac:spMkLst>
        </pc:spChg>
        <pc:spChg chg="add del mod">
          <ac:chgData name="Susanna Schraut" userId="fd38e926-74c5-4714-9a96-53b5cbe1cf22" providerId="ADAL" clId="{DAD6A0D6-1E37-4C81-864F-B8BD69C34268}" dt="2025-01-07T11:50:11.672" v="1016" actId="478"/>
          <ac:spMkLst>
            <pc:docMk/>
            <pc:sldMk cId="1190896817" sldId="265"/>
            <ac:spMk id="23" creationId="{5D4E0874-C897-B8FB-213A-6FAFE29B39B6}"/>
          </ac:spMkLst>
        </pc:spChg>
        <pc:spChg chg="add del mod">
          <ac:chgData name="Susanna Schraut" userId="fd38e926-74c5-4714-9a96-53b5cbe1cf22" providerId="ADAL" clId="{DAD6A0D6-1E37-4C81-864F-B8BD69C34268}" dt="2025-01-06T16:25:17.024" v="371" actId="478"/>
          <ac:spMkLst>
            <pc:docMk/>
            <pc:sldMk cId="1190896817" sldId="265"/>
            <ac:spMk id="25" creationId="{66B51781-0560-1BDC-5AD8-15EA9AFC78AA}"/>
          </ac:spMkLst>
        </pc:spChg>
        <pc:spChg chg="add del mod">
          <ac:chgData name="Susanna Schraut" userId="fd38e926-74c5-4714-9a96-53b5cbe1cf22" providerId="ADAL" clId="{DAD6A0D6-1E37-4C81-864F-B8BD69C34268}" dt="2025-01-06T16:25:13.785" v="368" actId="478"/>
          <ac:spMkLst>
            <pc:docMk/>
            <pc:sldMk cId="1190896817" sldId="265"/>
            <ac:spMk id="26" creationId="{FD19F21D-F13D-5364-10EE-B83210D334F5}"/>
          </ac:spMkLst>
        </pc:spChg>
        <pc:spChg chg="add del mod">
          <ac:chgData name="Susanna Schraut" userId="fd38e926-74c5-4714-9a96-53b5cbe1cf22" providerId="ADAL" clId="{DAD6A0D6-1E37-4C81-864F-B8BD69C34268}" dt="2025-01-06T16:33:55.929" v="707" actId="478"/>
          <ac:spMkLst>
            <pc:docMk/>
            <pc:sldMk cId="1190896817" sldId="265"/>
            <ac:spMk id="27" creationId="{C22416C6-B01D-80D5-DB91-B22F3BDC6198}"/>
          </ac:spMkLst>
        </pc:spChg>
        <pc:spChg chg="add del mod">
          <ac:chgData name="Susanna Schraut" userId="fd38e926-74c5-4714-9a96-53b5cbe1cf22" providerId="ADAL" clId="{DAD6A0D6-1E37-4C81-864F-B8BD69C34268}" dt="2025-01-06T16:34:02.416" v="709" actId="478"/>
          <ac:spMkLst>
            <pc:docMk/>
            <pc:sldMk cId="1190896817" sldId="265"/>
            <ac:spMk id="28" creationId="{784D7EB6-2099-FE1C-7B78-B53FFBB91836}"/>
          </ac:spMkLst>
        </pc:spChg>
        <pc:spChg chg="mod">
          <ac:chgData name="Susanna Schraut" userId="fd38e926-74c5-4714-9a96-53b5cbe1cf22" providerId="ADAL" clId="{DAD6A0D6-1E37-4C81-864F-B8BD69C34268}" dt="2025-01-06T15:48:20.107" v="108" actId="1076"/>
          <ac:spMkLst>
            <pc:docMk/>
            <pc:sldMk cId="1190896817" sldId="265"/>
            <ac:spMk id="29" creationId="{1987F79A-E497-2DAE-79DB-378533A87561}"/>
          </ac:spMkLst>
        </pc:spChg>
        <pc:spChg chg="mod">
          <ac:chgData name="Susanna Schraut" userId="fd38e926-74c5-4714-9a96-53b5cbe1cf22" providerId="ADAL" clId="{DAD6A0D6-1E37-4C81-864F-B8BD69C34268}" dt="2025-01-06T15:48:20.107" v="108" actId="1076"/>
          <ac:spMkLst>
            <pc:docMk/>
            <pc:sldMk cId="1190896817" sldId="265"/>
            <ac:spMk id="30" creationId="{F01C43AB-E9F2-724C-A663-FBD0AAB6CB57}"/>
          </ac:spMkLst>
        </pc:spChg>
        <pc:spChg chg="add mod">
          <ac:chgData name="Susanna Schraut" userId="fd38e926-74c5-4714-9a96-53b5cbe1cf22" providerId="ADAL" clId="{DAD6A0D6-1E37-4C81-864F-B8BD69C34268}" dt="2025-01-06T16:31:51.344" v="412"/>
          <ac:spMkLst>
            <pc:docMk/>
            <pc:sldMk cId="1190896817" sldId="265"/>
            <ac:spMk id="31" creationId="{99E0BCA0-9FFE-1D9B-B918-91FB373071E0}"/>
          </ac:spMkLst>
        </pc:spChg>
        <pc:spChg chg="add del mod">
          <ac:chgData name="Susanna Schraut" userId="fd38e926-74c5-4714-9a96-53b5cbe1cf22" providerId="ADAL" clId="{DAD6A0D6-1E37-4C81-864F-B8BD69C34268}" dt="2025-01-06T16:33:55.121" v="706" actId="478"/>
          <ac:spMkLst>
            <pc:docMk/>
            <pc:sldMk cId="1190896817" sldId="265"/>
            <ac:spMk id="33" creationId="{E2699902-B601-1887-3817-54C5642BF1E6}"/>
          </ac:spMkLst>
        </pc:spChg>
        <pc:spChg chg="add del mod">
          <ac:chgData name="Susanna Schraut" userId="fd38e926-74c5-4714-9a96-53b5cbe1cf22" providerId="ADAL" clId="{DAD6A0D6-1E37-4C81-864F-B8BD69C34268}" dt="2025-01-07T11:49:10.252" v="1003" actId="478"/>
          <ac:spMkLst>
            <pc:docMk/>
            <pc:sldMk cId="1190896817" sldId="265"/>
            <ac:spMk id="37" creationId="{61114E84-6A9A-FC0B-48E3-42DA8CF97F6E}"/>
          </ac:spMkLst>
        </pc:spChg>
        <pc:grpChg chg="add mod">
          <ac:chgData name="Susanna Schraut" userId="fd38e926-74c5-4714-9a96-53b5cbe1cf22" providerId="ADAL" clId="{DAD6A0D6-1E37-4C81-864F-B8BD69C34268}" dt="2025-01-07T11:51:07.026" v="1024" actId="1076"/>
          <ac:grpSpMkLst>
            <pc:docMk/>
            <pc:sldMk cId="1190896817" sldId="265"/>
            <ac:grpSpMk id="19" creationId="{5B23B476-FA9C-38C5-7F7C-54D83987635D}"/>
          </ac:grpSpMkLst>
        </pc:grpChg>
        <pc:grpChg chg="add del mod">
          <ac:chgData name="Susanna Schraut" userId="fd38e926-74c5-4714-9a96-53b5cbe1cf22" providerId="ADAL" clId="{DAD6A0D6-1E37-4C81-864F-B8BD69C34268}" dt="2025-01-06T16:37:22.785" v="759" actId="1038"/>
          <ac:grpSpMkLst>
            <pc:docMk/>
            <pc:sldMk cId="1190896817" sldId="265"/>
            <ac:grpSpMk id="24" creationId="{0CD4308A-C730-C91F-30DF-EFE07176EDA7}"/>
          </ac:grpSpMkLst>
        </pc:grpChg>
        <pc:picChg chg="mod">
          <ac:chgData name="Susanna Schraut" userId="fd38e926-74c5-4714-9a96-53b5cbe1cf22" providerId="ADAL" clId="{DAD6A0D6-1E37-4C81-864F-B8BD69C34268}" dt="2025-01-06T15:48:12.552" v="107" actId="14100"/>
          <ac:picMkLst>
            <pc:docMk/>
            <pc:sldMk cId="1190896817" sldId="265"/>
            <ac:picMk id="7" creationId="{B632115C-7CFD-2F9C-9E0E-50378AA9957B}"/>
          </ac:picMkLst>
        </pc:picChg>
        <pc:picChg chg="add del mod">
          <ac:chgData name="Susanna Schraut" userId="fd38e926-74c5-4714-9a96-53b5cbe1cf22" providerId="ADAL" clId="{DAD6A0D6-1E37-4C81-864F-B8BD69C34268}" dt="2025-01-06T15:57:18.633" v="187" actId="478"/>
          <ac:picMkLst>
            <pc:docMk/>
            <pc:sldMk cId="1190896817" sldId="265"/>
            <ac:picMk id="9" creationId="{49FAD653-46D0-B563-8F10-7AE32E2A2854}"/>
          </ac:picMkLst>
        </pc:picChg>
        <pc:picChg chg="add">
          <ac:chgData name="Susanna Schraut" userId="fd38e926-74c5-4714-9a96-53b5cbe1cf22" providerId="ADAL" clId="{DAD6A0D6-1E37-4C81-864F-B8BD69C34268}" dt="2025-01-07T11:49:07.081" v="1002"/>
          <ac:picMkLst>
            <pc:docMk/>
            <pc:sldMk cId="1190896817" sldId="265"/>
            <ac:picMk id="9" creationId="{D04EF6D8-A095-F91E-E973-20D69033919F}"/>
          </ac:picMkLst>
        </pc:picChg>
        <pc:picChg chg="add del">
          <ac:chgData name="Susanna Schraut" userId="fd38e926-74c5-4714-9a96-53b5cbe1cf22" providerId="ADAL" clId="{DAD6A0D6-1E37-4C81-864F-B8BD69C34268}" dt="2025-01-06T15:54:36.125" v="152" actId="478"/>
          <ac:picMkLst>
            <pc:docMk/>
            <pc:sldMk cId="1190896817" sldId="265"/>
            <ac:picMk id="16" creationId="{CD82F64A-73C5-B852-C900-DB6C79D80432}"/>
          </ac:picMkLst>
        </pc:picChg>
        <pc:picChg chg="add mod ord modCrop">
          <ac:chgData name="Susanna Schraut" userId="fd38e926-74c5-4714-9a96-53b5cbe1cf22" providerId="ADAL" clId="{DAD6A0D6-1E37-4C81-864F-B8BD69C34268}" dt="2025-01-06T16:37:03.045" v="754" actId="167"/>
          <ac:picMkLst>
            <pc:docMk/>
            <pc:sldMk cId="1190896817" sldId="265"/>
            <ac:picMk id="18" creationId="{6930026C-1D2C-A726-F475-8B18AA8FE7A6}"/>
          </ac:picMkLst>
        </pc:picChg>
        <pc:picChg chg="add del mod">
          <ac:chgData name="Susanna Schraut" userId="fd38e926-74c5-4714-9a96-53b5cbe1cf22" providerId="ADAL" clId="{DAD6A0D6-1E37-4C81-864F-B8BD69C34268}" dt="2025-01-06T15:57:19.432" v="188" actId="478"/>
          <ac:picMkLst>
            <pc:docMk/>
            <pc:sldMk cId="1190896817" sldId="265"/>
            <ac:picMk id="19" creationId="{7C4D3E3C-B465-8899-D5FB-3F855116C6AC}"/>
          </ac:picMkLst>
        </pc:picChg>
        <pc:picChg chg="mod modCrop">
          <ac:chgData name="Susanna Schraut" userId="fd38e926-74c5-4714-9a96-53b5cbe1cf22" providerId="ADAL" clId="{DAD6A0D6-1E37-4C81-864F-B8BD69C34268}" dt="2025-01-07T11:51:22.417" v="1026"/>
          <ac:picMkLst>
            <pc:docMk/>
            <pc:sldMk cId="1190896817" sldId="265"/>
            <ac:picMk id="21" creationId="{9A7566CB-2C1F-77BD-C694-3E1B0F517B50}"/>
          </ac:picMkLst>
        </pc:picChg>
        <pc:picChg chg="add mod">
          <ac:chgData name="Susanna Schraut" userId="fd38e926-74c5-4714-9a96-53b5cbe1cf22" providerId="ADAL" clId="{DAD6A0D6-1E37-4C81-864F-B8BD69C34268}" dt="2025-01-06T16:02:47.143" v="223" actId="1076"/>
          <ac:picMkLst>
            <pc:docMk/>
            <pc:sldMk cId="1190896817" sldId="265"/>
            <ac:picMk id="21" creationId="{F2139BD9-66C2-7AC7-FD7E-335ACF7DB210}"/>
          </ac:picMkLst>
        </pc:picChg>
        <pc:picChg chg="add mod">
          <ac:chgData name="Susanna Schraut" userId="fd38e926-74c5-4714-9a96-53b5cbe1cf22" providerId="ADAL" clId="{DAD6A0D6-1E37-4C81-864F-B8BD69C34268}" dt="2025-01-07T11:51:59.650" v="1028"/>
          <ac:picMkLst>
            <pc:docMk/>
            <pc:sldMk cId="1190896817" sldId="265"/>
            <ac:picMk id="25" creationId="{4A52E1BB-0677-A701-335B-981BC8955C0B}"/>
          </ac:picMkLst>
        </pc:picChg>
        <pc:picChg chg="add mod">
          <ac:chgData name="Susanna Schraut" userId="fd38e926-74c5-4714-9a96-53b5cbe1cf22" providerId="ADAL" clId="{DAD6A0D6-1E37-4C81-864F-B8BD69C34268}" dt="2025-01-07T11:52:40.829" v="1044" actId="1035"/>
          <ac:picMkLst>
            <pc:docMk/>
            <pc:sldMk cId="1190896817" sldId="265"/>
            <ac:picMk id="26" creationId="{3BCD57B5-E4A6-FA00-1BF0-0E389E75B345}"/>
          </ac:picMkLst>
        </pc:picChg>
        <pc:picChg chg="add del mod">
          <ac:chgData name="Susanna Schraut" userId="fd38e926-74c5-4714-9a96-53b5cbe1cf22" providerId="ADAL" clId="{DAD6A0D6-1E37-4C81-864F-B8BD69C34268}" dt="2025-01-06T16:38:35.210" v="768" actId="478"/>
          <ac:picMkLst>
            <pc:docMk/>
            <pc:sldMk cId="1190896817" sldId="265"/>
            <ac:picMk id="32" creationId="{F2C77622-F7FA-F2E0-2B61-CA14646B9039}"/>
          </ac:picMkLst>
        </pc:picChg>
        <pc:picChg chg="add mod modCrop">
          <ac:chgData name="Susanna Schraut" userId="fd38e926-74c5-4714-9a96-53b5cbe1cf22" providerId="ADAL" clId="{DAD6A0D6-1E37-4C81-864F-B8BD69C34268}" dt="2025-01-06T16:37:22.785" v="759" actId="1038"/>
          <ac:picMkLst>
            <pc:docMk/>
            <pc:sldMk cId="1190896817" sldId="265"/>
            <ac:picMk id="34" creationId="{22065460-F7B9-A502-A8DA-26847547C8FD}"/>
          </ac:picMkLst>
        </pc:picChg>
        <pc:picChg chg="add mod">
          <ac:chgData name="Susanna Schraut" userId="fd38e926-74c5-4714-9a96-53b5cbe1cf22" providerId="ADAL" clId="{DAD6A0D6-1E37-4C81-864F-B8BD69C34268}" dt="2025-01-06T16:37:22.785" v="759" actId="1038"/>
          <ac:picMkLst>
            <pc:docMk/>
            <pc:sldMk cId="1190896817" sldId="265"/>
            <ac:picMk id="35" creationId="{6BB445B6-BCDF-D0A9-9110-CCAC541288E7}"/>
          </ac:picMkLst>
        </pc:picChg>
        <pc:picChg chg="add del mod modCrop">
          <ac:chgData name="Susanna Schraut" userId="fd38e926-74c5-4714-9a96-53b5cbe1cf22" providerId="ADAL" clId="{DAD6A0D6-1E37-4C81-864F-B8BD69C34268}" dt="2025-01-07T11:52:09.593" v="1031" actId="478"/>
          <ac:picMkLst>
            <pc:docMk/>
            <pc:sldMk cId="1190896817" sldId="265"/>
            <ac:picMk id="36" creationId="{D80C6201-F1AD-25CB-1983-3258E831110F}"/>
          </ac:picMkLst>
        </pc:picChg>
        <pc:extLst>
          <p:ext xmlns:p="http://schemas.openxmlformats.org/presentationml/2006/main" uri="{D6D511B9-2390-475A-947B-AFAB55BFBCF1}">
            <pc226:cmChg xmlns:pc226="http://schemas.microsoft.com/office/powerpoint/2022/06/main/command" chg="del">
              <pc226:chgData name="Susanna Schraut" userId="fd38e926-74c5-4714-9a96-53b5cbe1cf22" providerId="ADAL" clId="{DAD6A0D6-1E37-4C81-864F-B8BD69C34268}" dt="2025-01-06T15:45:58.433" v="80"/>
              <pc2:cmMkLst xmlns:pc2="http://schemas.microsoft.com/office/powerpoint/2019/9/main/command">
                <pc:docMk/>
                <pc:sldMk cId="1190896817" sldId="265"/>
                <pc2:cmMk id="{0C06C3AD-46EF-40CF-88B8-142D3F82C881}"/>
              </pc2:cmMkLst>
            </pc226:cmChg>
            <pc226:cmChg xmlns:pc226="http://schemas.microsoft.com/office/powerpoint/2022/06/main/command" chg="del mod">
              <pc226:chgData name="Susanna Schraut" userId="fd38e926-74c5-4714-9a96-53b5cbe1cf22" providerId="ADAL" clId="{DAD6A0D6-1E37-4C81-864F-B8BD69C34268}" dt="2025-01-06T13:30:32.864" v="57"/>
              <pc2:cmMkLst xmlns:pc2="http://schemas.microsoft.com/office/powerpoint/2019/9/main/command">
                <pc:docMk/>
                <pc:sldMk cId="1190896817" sldId="265"/>
                <pc2:cmMk id="{EEFD59C8-1775-4CA1-8278-2F29BB080072}"/>
              </pc2:cmMkLst>
            </pc226:cmChg>
            <pc226:cmChg xmlns:pc226="http://schemas.microsoft.com/office/powerpoint/2022/06/main/command" chg="del mod">
              <pc226:chgData name="Susanna Schraut" userId="fd38e926-74c5-4714-9a96-53b5cbe1cf22" providerId="ADAL" clId="{DAD6A0D6-1E37-4C81-864F-B8BD69C34268}" dt="2025-01-06T13:30:35.689" v="58"/>
              <pc2:cmMkLst xmlns:pc2="http://schemas.microsoft.com/office/powerpoint/2019/9/main/command">
                <pc:docMk/>
                <pc:sldMk cId="1190896817" sldId="265"/>
                <pc2:cmMk id="{A8B9B3C8-81FB-4D4D-A05B-AFBA228CBF78}"/>
              </pc2:cmMkLst>
            </pc226:cmChg>
          </p:ext>
        </pc:ext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1784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127301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A826385-EA04-5BF9-FDB3-05100F2194DD}"/>
              </a:ext>
            </a:extLst>
          </p:cNvPr>
          <p:cNvSpPr txBox="1"/>
          <p:nvPr userDrawn="1"/>
        </p:nvSpPr>
        <p:spPr>
          <a:xfrm>
            <a:off x="768099" y="9183426"/>
            <a:ext cx="1349376" cy="246221"/>
          </a:xfrm>
          <a:prstGeom prst="rect">
            <a:avLst/>
          </a:prstGeom>
          <a:noFill/>
        </p:spPr>
        <p:txBody>
          <a:bodyPr wrap="square" rtlCol="0">
            <a:spAutoFit/>
          </a:bodyPr>
          <a:lstStyle/>
          <a:p>
            <a:pPr algn="l"/>
            <a:r>
              <a:rPr lang="en-US" sz="1000">
                <a:solidFill>
                  <a:schemeClr val="tx1">
                    <a:lumMod val="65000"/>
                    <a:lumOff val="35000"/>
                  </a:schemeClr>
                </a:solidFill>
              </a:rPr>
              <a:t>www.cogitaris.de</a:t>
            </a:r>
          </a:p>
        </p:txBody>
      </p:sp>
      <p:sp>
        <p:nvSpPr>
          <p:cNvPr id="4" name="TextBox 3">
            <a:extLst>
              <a:ext uri="{FF2B5EF4-FFF2-40B4-BE49-F238E27FC236}">
                <a16:creationId xmlns:a16="http://schemas.microsoft.com/office/drawing/2014/main" id="{8B80FA9D-CA13-7617-11AC-F3900630F26E}"/>
              </a:ext>
            </a:extLst>
          </p:cNvPr>
          <p:cNvSpPr txBox="1"/>
          <p:nvPr userDrawn="1"/>
        </p:nvSpPr>
        <p:spPr>
          <a:xfrm>
            <a:off x="5880206" y="9183426"/>
            <a:ext cx="360362" cy="246221"/>
          </a:xfrm>
          <a:prstGeom prst="rect">
            <a:avLst/>
          </a:prstGeom>
          <a:noFill/>
        </p:spPr>
        <p:txBody>
          <a:bodyPr wrap="square" rtlCol="0">
            <a:spAutoFit/>
          </a:bodyPr>
          <a:lstStyle/>
          <a:p>
            <a:pPr algn="ctr"/>
            <a:fld id="{EEE9B2C3-FEC2-44C0-85D0-2908C08462D1}" type="slidenum">
              <a:rPr lang="en-US" sz="1000" smtClean="0">
                <a:solidFill>
                  <a:schemeClr val="tx1">
                    <a:lumMod val="65000"/>
                    <a:lumOff val="35000"/>
                  </a:schemeClr>
                </a:solidFill>
              </a:rPr>
              <a:pPr algn="ctr"/>
              <a:t>‹Nr.›</a:t>
            </a:fld>
            <a:endParaRPr lang="en-US" sz="1000">
              <a:solidFill>
                <a:schemeClr val="tx1">
                  <a:lumMod val="65000"/>
                  <a:lumOff val="35000"/>
                </a:schemeClr>
              </a:solidFill>
            </a:endParaRPr>
          </a:p>
        </p:txBody>
      </p:sp>
    </p:spTree>
    <p:extLst>
      <p:ext uri="{BB962C8B-B14F-4D97-AF65-F5344CB8AC3E}">
        <p14:creationId xmlns:p14="http://schemas.microsoft.com/office/powerpoint/2010/main" val="655140777"/>
      </p:ext>
    </p:extLst>
  </p:cSld>
  <p:clrMap bg1="lt1" tx1="dk1" bg2="lt2" tx2="dk2" accent1="accent1" accent2="accent2" accent3="accent3" accent4="accent4" accent5="accent5" accent6="accent6" hlink="hlink" folHlink="folHlink"/>
  <p:sldLayoutIdLst>
    <p:sldLayoutId id="2147483670" r:id="rId1"/>
    <p:sldLayoutId id="2147483651"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7" userDrawn="1">
          <p15:clr>
            <a:srgbClr val="F26B43"/>
          </p15:clr>
        </p15:guide>
        <p15:guide id="4" orient="horz" pos="6000" userDrawn="1">
          <p15:clr>
            <a:srgbClr val="F26B43"/>
          </p15:clr>
        </p15:guide>
        <p15:guide id="5" pos="459" userDrawn="1">
          <p15:clr>
            <a:srgbClr val="A4A3A4"/>
          </p15:clr>
        </p15:guide>
        <p15:guide id="6" pos="3861" userDrawn="1">
          <p15:clr>
            <a:srgbClr val="A4A3A4"/>
          </p15:clr>
        </p15:guide>
        <p15:guide id="7" orient="horz" pos="444" userDrawn="1">
          <p15:clr>
            <a:srgbClr val="A4A3A4"/>
          </p15:clr>
        </p15:guide>
        <p15:guide id="8" orient="horz" pos="5774"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9.bin"/><Relationship Id="rId7" Type="http://schemas.openxmlformats.org/officeDocument/2006/relationships/image" Target="../media/image12.jp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1.bin"/><Relationship Id="rId4" Type="http://schemas.openxmlformats.org/officeDocument/2006/relationships/image" Target="../media/image10.bin"/></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7514CC-B997-D997-2978-EC9ED040B3D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475" t="16499" b="10026"/>
          <a:stretch/>
        </p:blipFill>
        <p:spPr bwMode="auto">
          <a:xfrm>
            <a:off x="-1" y="1253067"/>
            <a:ext cx="6858001" cy="3035083"/>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811ACDF1-044B-4CE7-8F15-29BDD77ED5E8}"/>
              </a:ext>
            </a:extLst>
          </p:cNvPr>
          <p:cNvGrpSpPr/>
          <p:nvPr/>
        </p:nvGrpSpPr>
        <p:grpSpPr>
          <a:xfrm>
            <a:off x="769028" y="7687771"/>
            <a:ext cx="5319944" cy="0"/>
            <a:chOff x="661024" y="8045421"/>
            <a:chExt cx="5535953" cy="0"/>
          </a:xfrm>
        </p:grpSpPr>
        <p:cxnSp>
          <p:nvCxnSpPr>
            <p:cNvPr id="61" name="Straight Connector 60">
              <a:extLst>
                <a:ext uri="{FF2B5EF4-FFF2-40B4-BE49-F238E27FC236}">
                  <a16:creationId xmlns:a16="http://schemas.microsoft.com/office/drawing/2014/main" id="{4E95AC47-5FDC-6049-8428-5019241AA2FB}"/>
                </a:ext>
              </a:extLst>
            </p:cNvPr>
            <p:cNvCxnSpPr>
              <a:cxnSpLocks/>
            </p:cNvCxnSpPr>
            <p:nvPr/>
          </p:nvCxnSpPr>
          <p:spPr>
            <a:xfrm>
              <a:off x="661024" y="8045421"/>
              <a:ext cx="5535953" cy="0"/>
            </a:xfrm>
            <a:prstGeom prst="line">
              <a:avLst/>
            </a:prstGeom>
            <a:ln>
              <a:solidFill>
                <a:schemeClr val="bg1">
                  <a:lumMod val="85000"/>
                  <a:alpha val="9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9EEF3964-D54E-8FAA-8E04-E0934CADCCB8}"/>
                </a:ext>
              </a:extLst>
            </p:cNvPr>
            <p:cNvCxnSpPr>
              <a:cxnSpLocks/>
            </p:cNvCxnSpPr>
            <p:nvPr/>
          </p:nvCxnSpPr>
          <p:spPr>
            <a:xfrm>
              <a:off x="5793798" y="8045421"/>
              <a:ext cx="403179" cy="0"/>
            </a:xfrm>
            <a:prstGeom prst="line">
              <a:avLst/>
            </a:prstGeom>
            <a:ln w="12700">
              <a:gradFill flip="none" rotWithShape="1">
                <a:gsLst>
                  <a:gs pos="0">
                    <a:schemeClr val="accent1"/>
                  </a:gs>
                  <a:gs pos="100000">
                    <a:schemeClr val="accent2"/>
                  </a:gs>
                </a:gsLst>
                <a:lin ang="0" scaled="1"/>
                <a:tileRect/>
              </a:gradFill>
            </a:ln>
          </p:spPr>
          <p:style>
            <a:lnRef idx="1">
              <a:schemeClr val="accent1"/>
            </a:lnRef>
            <a:fillRef idx="0">
              <a:schemeClr val="accent1"/>
            </a:fillRef>
            <a:effectRef idx="0">
              <a:schemeClr val="accent1"/>
            </a:effectRef>
            <a:fontRef idx="minor">
              <a:schemeClr val="tx1"/>
            </a:fontRef>
          </p:style>
        </p:cxnSp>
      </p:grpSp>
      <p:cxnSp>
        <p:nvCxnSpPr>
          <p:cNvPr id="92" name="Straight Connector 91">
            <a:extLst>
              <a:ext uri="{FF2B5EF4-FFF2-40B4-BE49-F238E27FC236}">
                <a16:creationId xmlns:a16="http://schemas.microsoft.com/office/drawing/2014/main" id="{C016EF73-F5F1-70F7-3099-AE7AD186CD80}"/>
              </a:ext>
            </a:extLst>
          </p:cNvPr>
          <p:cNvCxnSpPr>
            <a:cxnSpLocks/>
          </p:cNvCxnSpPr>
          <p:nvPr/>
        </p:nvCxnSpPr>
        <p:spPr>
          <a:xfrm flipV="1">
            <a:off x="682020" y="4453056"/>
            <a:ext cx="0" cy="748364"/>
          </a:xfrm>
          <a:prstGeom prst="line">
            <a:avLst/>
          </a:prstGeom>
          <a:ln w="44450" cap="rnd">
            <a:gradFill flip="none" rotWithShape="1">
              <a:gsLst>
                <a:gs pos="0">
                  <a:schemeClr val="accent1"/>
                </a:gs>
                <a:gs pos="100000">
                  <a:schemeClr val="accent2"/>
                </a:gs>
              </a:gsLst>
              <a:lin ang="8100000" scaled="1"/>
              <a:tileRect/>
            </a:gradFil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D3F94076-E1AE-E76E-2516-625A641A4CAB}"/>
              </a:ext>
            </a:extLst>
          </p:cNvPr>
          <p:cNvSpPr txBox="1"/>
          <p:nvPr/>
        </p:nvSpPr>
        <p:spPr>
          <a:xfrm>
            <a:off x="847119" y="5993705"/>
            <a:ext cx="1613517" cy="488201"/>
          </a:xfrm>
          <a:prstGeom prst="rect">
            <a:avLst/>
          </a:prstGeom>
          <a:noFill/>
        </p:spPr>
        <p:txBody>
          <a:bodyPr wrap="square" lIns="0" tIns="36000" rIns="0" bIns="36000" rtlCol="0">
            <a:spAutoFit/>
          </a:bodyPr>
          <a:lstStyle/>
          <a:p>
            <a:r>
              <a:rPr lang="de-DE" sz="900" b="1" spc="-50">
                <a:latin typeface="+mj-lt"/>
              </a:rPr>
              <a:t>WAS: </a:t>
            </a:r>
            <a:r>
              <a:rPr lang="de-DE" sz="900"/>
              <a:t>Messung der globalen  Brand Performance im Marktvergleich</a:t>
            </a:r>
            <a:endParaRPr lang="de-DE" sz="900" spc="-50">
              <a:latin typeface="+mj-lt"/>
            </a:endParaRPr>
          </a:p>
        </p:txBody>
      </p:sp>
      <p:sp>
        <p:nvSpPr>
          <p:cNvPr id="50" name="TextBox 49">
            <a:extLst>
              <a:ext uri="{FF2B5EF4-FFF2-40B4-BE49-F238E27FC236}">
                <a16:creationId xmlns:a16="http://schemas.microsoft.com/office/drawing/2014/main" id="{AEA4B6DB-0A86-81DA-4446-F509FF76048A}"/>
              </a:ext>
            </a:extLst>
          </p:cNvPr>
          <p:cNvSpPr txBox="1"/>
          <p:nvPr/>
        </p:nvSpPr>
        <p:spPr>
          <a:xfrm>
            <a:off x="2840370" y="5993705"/>
            <a:ext cx="1414130" cy="488201"/>
          </a:xfrm>
          <a:prstGeom prst="rect">
            <a:avLst/>
          </a:prstGeom>
          <a:noFill/>
        </p:spPr>
        <p:txBody>
          <a:bodyPr wrap="square" lIns="0" tIns="36000" rIns="0" bIns="36000" rtlCol="0">
            <a:spAutoFit/>
          </a:bodyPr>
          <a:lstStyle>
            <a:defPPr>
              <a:defRPr lang="en-US"/>
            </a:defPPr>
            <a:lvl1pPr>
              <a:defRPr sz="900" b="1" spc="-50">
                <a:latin typeface="+mj-lt"/>
              </a:defRPr>
            </a:lvl1pPr>
          </a:lstStyle>
          <a:p>
            <a:r>
              <a:rPr lang="de-DE"/>
              <a:t>WIE: </a:t>
            </a:r>
            <a:r>
              <a:rPr lang="de-DE" b="0">
                <a:latin typeface="+mn-lt"/>
              </a:rPr>
              <a:t>Telefonische Befragung </a:t>
            </a:r>
            <a:r>
              <a:rPr lang="en-US" b="0">
                <a:latin typeface="+mn-lt"/>
              </a:rPr>
              <a:t>in </a:t>
            </a:r>
            <a:r>
              <a:rPr lang="en-US" b="0" err="1">
                <a:latin typeface="+mn-lt"/>
              </a:rPr>
              <a:t>verschiedenen</a:t>
            </a:r>
            <a:r>
              <a:rPr lang="en-US" b="0">
                <a:latin typeface="+mn-lt"/>
              </a:rPr>
              <a:t> </a:t>
            </a:r>
            <a:r>
              <a:rPr lang="en-US" b="0" err="1">
                <a:latin typeface="+mn-lt"/>
              </a:rPr>
              <a:t>Branchen</a:t>
            </a:r>
            <a:r>
              <a:rPr lang="en-US" b="0">
                <a:latin typeface="+mn-lt"/>
              </a:rPr>
              <a:t> </a:t>
            </a:r>
            <a:r>
              <a:rPr lang="en-US" b="0" err="1">
                <a:latin typeface="+mn-lt"/>
              </a:rPr>
              <a:t>im</a:t>
            </a:r>
            <a:r>
              <a:rPr lang="en-US" b="0">
                <a:latin typeface="+mn-lt"/>
              </a:rPr>
              <a:t> B2B-Sektor</a:t>
            </a:r>
            <a:endParaRPr lang="de-DE" b="0">
              <a:latin typeface="+mn-lt"/>
            </a:endParaRPr>
          </a:p>
        </p:txBody>
      </p:sp>
      <p:sp>
        <p:nvSpPr>
          <p:cNvPr id="51" name="TextBox 50">
            <a:extLst>
              <a:ext uri="{FF2B5EF4-FFF2-40B4-BE49-F238E27FC236}">
                <a16:creationId xmlns:a16="http://schemas.microsoft.com/office/drawing/2014/main" id="{4AA67249-C990-06C5-F9EC-466C889E0C6A}"/>
              </a:ext>
            </a:extLst>
          </p:cNvPr>
          <p:cNvSpPr txBox="1"/>
          <p:nvPr/>
        </p:nvSpPr>
        <p:spPr>
          <a:xfrm>
            <a:off x="4833620" y="5993705"/>
            <a:ext cx="1346200" cy="488201"/>
          </a:xfrm>
          <a:prstGeom prst="rect">
            <a:avLst/>
          </a:prstGeom>
          <a:noFill/>
        </p:spPr>
        <p:txBody>
          <a:bodyPr wrap="square" lIns="0" tIns="36000" rIns="0" bIns="36000" rtlCol="0">
            <a:spAutoFit/>
          </a:bodyPr>
          <a:lstStyle>
            <a:defPPr>
              <a:defRPr lang="en-US"/>
            </a:defPPr>
            <a:lvl1pPr>
              <a:defRPr sz="900" b="1" spc="-50">
                <a:latin typeface="+mj-lt"/>
              </a:defRPr>
            </a:lvl1pPr>
          </a:lstStyle>
          <a:p>
            <a:r>
              <a:rPr lang="de-DE"/>
              <a:t>ERGEBNIS: </a:t>
            </a:r>
            <a:r>
              <a:rPr lang="de-DE" b="0"/>
              <a:t>Strategische Einblicke zur Optimierung der Markenkommunikation</a:t>
            </a:r>
          </a:p>
        </p:txBody>
      </p:sp>
      <p:sp>
        <p:nvSpPr>
          <p:cNvPr id="63" name="TextBox 62">
            <a:extLst>
              <a:ext uri="{FF2B5EF4-FFF2-40B4-BE49-F238E27FC236}">
                <a16:creationId xmlns:a16="http://schemas.microsoft.com/office/drawing/2014/main" id="{5AC67240-C4CB-C9B4-F2FB-292D5B80566D}"/>
              </a:ext>
            </a:extLst>
          </p:cNvPr>
          <p:cNvSpPr txBox="1"/>
          <p:nvPr/>
        </p:nvSpPr>
        <p:spPr>
          <a:xfrm>
            <a:off x="837477" y="7928658"/>
            <a:ext cx="1899372" cy="243627"/>
          </a:xfrm>
          <a:prstGeom prst="rect">
            <a:avLst/>
          </a:prstGeom>
          <a:noFill/>
        </p:spPr>
        <p:txBody>
          <a:bodyPr wrap="square" lIns="0" tIns="36000" rIns="72000" bIns="36000" rtlCol="0">
            <a:spAutoFit/>
          </a:bodyPr>
          <a:lstStyle/>
          <a:p>
            <a:pPr>
              <a:lnSpc>
                <a:spcPct val="90000"/>
              </a:lnSpc>
            </a:pPr>
            <a:r>
              <a:rPr lang="en-US" sz="1200" b="1" cap="all">
                <a:gradFill>
                  <a:gsLst>
                    <a:gs pos="0">
                      <a:schemeClr val="accent1"/>
                    </a:gs>
                    <a:gs pos="100000">
                      <a:schemeClr val="accent2"/>
                    </a:gs>
                  </a:gsLst>
                  <a:lin ang="8100000" scaled="1"/>
                </a:gradFill>
                <a:latin typeface="+mj-lt"/>
              </a:rPr>
              <a:t>Der Kunde in </a:t>
            </a:r>
            <a:r>
              <a:rPr lang="en-US" sz="1200" b="1" cap="all" err="1">
                <a:gradFill>
                  <a:gsLst>
                    <a:gs pos="0">
                      <a:schemeClr val="accent1"/>
                    </a:gs>
                    <a:gs pos="100000">
                      <a:schemeClr val="accent2"/>
                    </a:gs>
                  </a:gsLst>
                  <a:lin ang="8100000" scaled="1"/>
                </a:gradFill>
                <a:latin typeface="+mj-lt"/>
              </a:rPr>
              <a:t>Kürze</a:t>
            </a:r>
            <a:r>
              <a:rPr lang="en-US" sz="1200" b="1" cap="all">
                <a:gradFill>
                  <a:gsLst>
                    <a:gs pos="0">
                      <a:schemeClr val="accent1"/>
                    </a:gs>
                    <a:gs pos="100000">
                      <a:schemeClr val="accent2"/>
                    </a:gs>
                  </a:gsLst>
                  <a:lin ang="8100000" scaled="1"/>
                </a:gradFill>
                <a:latin typeface="+mj-lt"/>
              </a:rPr>
              <a:t>:</a:t>
            </a:r>
          </a:p>
        </p:txBody>
      </p:sp>
      <p:sp>
        <p:nvSpPr>
          <p:cNvPr id="64" name="TextBox 63">
            <a:extLst>
              <a:ext uri="{FF2B5EF4-FFF2-40B4-BE49-F238E27FC236}">
                <a16:creationId xmlns:a16="http://schemas.microsoft.com/office/drawing/2014/main" id="{EA79BF21-A4C6-265D-B8EB-94C187D6CA98}"/>
              </a:ext>
            </a:extLst>
          </p:cNvPr>
          <p:cNvSpPr txBox="1"/>
          <p:nvPr/>
        </p:nvSpPr>
        <p:spPr>
          <a:xfrm>
            <a:off x="836611" y="8159685"/>
            <a:ext cx="5289869" cy="765200"/>
          </a:xfrm>
          <a:prstGeom prst="rect">
            <a:avLst/>
          </a:prstGeom>
          <a:noFill/>
        </p:spPr>
        <p:txBody>
          <a:bodyPr wrap="square" lIns="0" tIns="36000" rIns="0" bIns="36000" rtlCol="0">
            <a:spAutoFit/>
          </a:bodyPr>
          <a:lstStyle/>
          <a:p>
            <a:r>
              <a:rPr lang="de-DE" sz="900" b="1"/>
              <a:t>KSB</a:t>
            </a:r>
            <a:r>
              <a:rPr lang="de-DE" sz="900"/>
              <a:t> ist ein weltweit führender Hersteller von Pumpen, Armaturen und zugehörigen Systemen. Seit 1871 steht KSB für technische Kompetenz und innovatives Design in der Fluidtechnik. Mit Niederlassungen in mehr als 100 Ländern verbindet KSB technische Expertise mit globaler Reichweite und liefert maßgeschneiderte Lösungen in den Bereichen Wasser, Energie, Industrieprozesse und Gebäudetechnik.</a:t>
            </a:r>
          </a:p>
        </p:txBody>
      </p:sp>
      <p:sp>
        <p:nvSpPr>
          <p:cNvPr id="58" name="TextBox 57">
            <a:extLst>
              <a:ext uri="{FF2B5EF4-FFF2-40B4-BE49-F238E27FC236}">
                <a16:creationId xmlns:a16="http://schemas.microsoft.com/office/drawing/2014/main" id="{24000303-517A-4DE5-8303-18631DB12DFE}"/>
              </a:ext>
            </a:extLst>
          </p:cNvPr>
          <p:cNvSpPr txBox="1"/>
          <p:nvPr/>
        </p:nvSpPr>
        <p:spPr>
          <a:xfrm>
            <a:off x="836613" y="6854261"/>
            <a:ext cx="1718036" cy="238902"/>
          </a:xfrm>
          <a:prstGeom prst="rect">
            <a:avLst/>
          </a:prstGeom>
          <a:noFill/>
        </p:spPr>
        <p:txBody>
          <a:bodyPr wrap="square" lIns="0" tIns="36000" rIns="72000" bIns="36000" rtlCol="0">
            <a:spAutoFit/>
          </a:bodyPr>
          <a:lstStyle/>
          <a:p>
            <a:pPr>
              <a:lnSpc>
                <a:spcPct val="90000"/>
              </a:lnSpc>
            </a:pPr>
            <a:r>
              <a:rPr lang="de-DE" sz="1200" b="1">
                <a:gradFill>
                  <a:gsLst>
                    <a:gs pos="0">
                      <a:schemeClr val="accent1"/>
                    </a:gs>
                    <a:gs pos="100000">
                      <a:schemeClr val="accent2"/>
                    </a:gs>
                  </a:gsLst>
                  <a:lin ang="8100000" scaled="1"/>
                </a:gradFill>
                <a:latin typeface="+mj-lt"/>
              </a:rPr>
              <a:t>3 KEY FACTS:</a:t>
            </a:r>
          </a:p>
        </p:txBody>
      </p:sp>
      <p:sp>
        <p:nvSpPr>
          <p:cNvPr id="2" name="Rectangle: Rounded Corners 1">
            <a:extLst>
              <a:ext uri="{FF2B5EF4-FFF2-40B4-BE49-F238E27FC236}">
                <a16:creationId xmlns:a16="http://schemas.microsoft.com/office/drawing/2014/main" id="{725D9987-9738-42BA-FAD8-24F2AD9B2ECB}"/>
              </a:ext>
            </a:extLst>
          </p:cNvPr>
          <p:cNvSpPr/>
          <p:nvPr/>
        </p:nvSpPr>
        <p:spPr>
          <a:xfrm>
            <a:off x="847120" y="7142706"/>
            <a:ext cx="618151" cy="229574"/>
          </a:xfrm>
          <a:prstGeom prst="roundRect">
            <a:avLst>
              <a:gd name="adj" fmla="val 50000"/>
            </a:avLst>
          </a:prstGeom>
          <a:gradFill flip="none" rotWithShape="1">
            <a:gsLst>
              <a:gs pos="50000">
                <a:srgbClr val="48B988"/>
              </a:gs>
              <a:gs pos="0">
                <a:schemeClr val="accent1"/>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de-DE" sz="1000">
                <a:solidFill>
                  <a:schemeClr val="bg1"/>
                </a:solidFill>
                <a:latin typeface="+mj-lt"/>
              </a:rPr>
              <a:t>✔︎</a:t>
            </a:r>
          </a:p>
        </p:txBody>
      </p:sp>
      <p:sp>
        <p:nvSpPr>
          <p:cNvPr id="3" name="TextBox 2">
            <a:extLst>
              <a:ext uri="{FF2B5EF4-FFF2-40B4-BE49-F238E27FC236}">
                <a16:creationId xmlns:a16="http://schemas.microsoft.com/office/drawing/2014/main" id="{B7309A83-9DFF-E41A-7869-9D747ACFB926}"/>
              </a:ext>
            </a:extLst>
          </p:cNvPr>
          <p:cNvSpPr txBox="1"/>
          <p:nvPr/>
        </p:nvSpPr>
        <p:spPr>
          <a:xfrm>
            <a:off x="1496555" y="7087546"/>
            <a:ext cx="1034971" cy="349702"/>
          </a:xfrm>
          <a:prstGeom prst="rect">
            <a:avLst/>
          </a:prstGeom>
          <a:noFill/>
        </p:spPr>
        <p:txBody>
          <a:bodyPr wrap="square" lIns="0" tIns="36000" rIns="0" bIns="36000" rtlCol="0">
            <a:spAutoFit/>
          </a:bodyPr>
          <a:lstStyle/>
          <a:p>
            <a:pPr>
              <a:spcAft>
                <a:spcPts val="1200"/>
              </a:spcAft>
            </a:pPr>
            <a:r>
              <a:rPr lang="de-DE" sz="900" b="1" spc="-50">
                <a:latin typeface="+mj-lt"/>
              </a:rPr>
              <a:t>Befragung in </a:t>
            </a:r>
            <a:br>
              <a:rPr lang="de-DE" sz="900" b="1" spc="-50">
                <a:latin typeface="+mj-lt"/>
              </a:rPr>
            </a:br>
            <a:r>
              <a:rPr lang="de-DE" sz="900" b="1" spc="-50">
                <a:latin typeface="+mj-lt"/>
              </a:rPr>
              <a:t>5 Ländern</a:t>
            </a:r>
          </a:p>
        </p:txBody>
      </p:sp>
      <p:sp>
        <p:nvSpPr>
          <p:cNvPr id="9" name="Rectangle: Rounded Corners 8">
            <a:extLst>
              <a:ext uri="{FF2B5EF4-FFF2-40B4-BE49-F238E27FC236}">
                <a16:creationId xmlns:a16="http://schemas.microsoft.com/office/drawing/2014/main" id="{77826D39-426B-2625-C856-DFBE923B5FBD}"/>
              </a:ext>
            </a:extLst>
          </p:cNvPr>
          <p:cNvSpPr/>
          <p:nvPr/>
        </p:nvSpPr>
        <p:spPr>
          <a:xfrm>
            <a:off x="2619220" y="7142706"/>
            <a:ext cx="618151" cy="229574"/>
          </a:xfrm>
          <a:prstGeom prst="roundRect">
            <a:avLst>
              <a:gd name="adj" fmla="val 50000"/>
            </a:avLst>
          </a:prstGeom>
          <a:gradFill flip="none" rotWithShape="1">
            <a:gsLst>
              <a:gs pos="50000">
                <a:srgbClr val="48B988"/>
              </a:gs>
              <a:gs pos="0">
                <a:schemeClr val="accent1"/>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de-DE" sz="1000">
                <a:solidFill>
                  <a:schemeClr val="bg1"/>
                </a:solidFill>
                <a:latin typeface="+mj-lt"/>
              </a:rPr>
              <a:t>✔︎</a:t>
            </a:r>
          </a:p>
        </p:txBody>
      </p:sp>
      <p:sp>
        <p:nvSpPr>
          <p:cNvPr id="10" name="TextBox 9">
            <a:extLst>
              <a:ext uri="{FF2B5EF4-FFF2-40B4-BE49-F238E27FC236}">
                <a16:creationId xmlns:a16="http://schemas.microsoft.com/office/drawing/2014/main" id="{D0D84255-78F9-03FD-A3AE-91D2420318E3}"/>
              </a:ext>
            </a:extLst>
          </p:cNvPr>
          <p:cNvSpPr txBox="1"/>
          <p:nvPr/>
        </p:nvSpPr>
        <p:spPr>
          <a:xfrm>
            <a:off x="3304004" y="7087546"/>
            <a:ext cx="1337845" cy="349702"/>
          </a:xfrm>
          <a:prstGeom prst="rect">
            <a:avLst/>
          </a:prstGeom>
          <a:noFill/>
        </p:spPr>
        <p:txBody>
          <a:bodyPr wrap="square" lIns="0" tIns="36000" rIns="0" bIns="36000" rtlCol="0">
            <a:spAutoFit/>
          </a:bodyPr>
          <a:lstStyle/>
          <a:p>
            <a:pPr>
              <a:spcAft>
                <a:spcPts val="1200"/>
              </a:spcAft>
            </a:pPr>
            <a:r>
              <a:rPr lang="de-DE" sz="900" b="1" spc="-50">
                <a:latin typeface="+mj-lt"/>
              </a:rPr>
              <a:t>Über 1.800 befragte Entscheidungsträger</a:t>
            </a:r>
          </a:p>
        </p:txBody>
      </p:sp>
      <p:sp>
        <p:nvSpPr>
          <p:cNvPr id="12" name="Rectangle: Rounded Corners 11">
            <a:extLst>
              <a:ext uri="{FF2B5EF4-FFF2-40B4-BE49-F238E27FC236}">
                <a16:creationId xmlns:a16="http://schemas.microsoft.com/office/drawing/2014/main" id="{A92807C4-139E-1DA9-CE54-984D3C6C70F8}"/>
              </a:ext>
            </a:extLst>
          </p:cNvPr>
          <p:cNvSpPr/>
          <p:nvPr/>
        </p:nvSpPr>
        <p:spPr>
          <a:xfrm>
            <a:off x="4581819" y="7142077"/>
            <a:ext cx="618151" cy="229574"/>
          </a:xfrm>
          <a:prstGeom prst="roundRect">
            <a:avLst>
              <a:gd name="adj" fmla="val 50000"/>
            </a:avLst>
          </a:prstGeom>
          <a:gradFill flip="none" rotWithShape="1">
            <a:gsLst>
              <a:gs pos="50000">
                <a:srgbClr val="48B988"/>
              </a:gs>
              <a:gs pos="0">
                <a:schemeClr val="accent1"/>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de-DE" sz="1000">
                <a:solidFill>
                  <a:schemeClr val="bg1"/>
                </a:solidFill>
                <a:latin typeface="+mj-lt"/>
              </a:rPr>
              <a:t>✔︎</a:t>
            </a:r>
          </a:p>
        </p:txBody>
      </p:sp>
      <p:sp>
        <p:nvSpPr>
          <p:cNvPr id="13" name="TextBox 12">
            <a:extLst>
              <a:ext uri="{FF2B5EF4-FFF2-40B4-BE49-F238E27FC236}">
                <a16:creationId xmlns:a16="http://schemas.microsoft.com/office/drawing/2014/main" id="{59DA0E49-F837-9904-4F34-5994A2B5AFBA}"/>
              </a:ext>
            </a:extLst>
          </p:cNvPr>
          <p:cNvSpPr txBox="1"/>
          <p:nvPr/>
        </p:nvSpPr>
        <p:spPr>
          <a:xfrm>
            <a:off x="5247028" y="7087546"/>
            <a:ext cx="1292860" cy="349702"/>
          </a:xfrm>
          <a:prstGeom prst="rect">
            <a:avLst/>
          </a:prstGeom>
          <a:noFill/>
        </p:spPr>
        <p:txBody>
          <a:bodyPr wrap="square" lIns="0" tIns="36000" rIns="0" bIns="36000" rtlCol="0" anchor="t">
            <a:spAutoFit/>
          </a:bodyPr>
          <a:lstStyle/>
          <a:p>
            <a:pPr>
              <a:spcAft>
                <a:spcPts val="1200"/>
              </a:spcAft>
            </a:pPr>
            <a:r>
              <a:rPr lang="de-DE" sz="900" b="1" spc="-50">
                <a:latin typeface="+mj-lt"/>
              </a:rPr>
              <a:t>13 Marken im </a:t>
            </a:r>
            <a:br>
              <a:rPr lang="de-DE" sz="900" b="1" spc="-50">
                <a:latin typeface="+mj-lt"/>
              </a:rPr>
            </a:br>
            <a:r>
              <a:rPr lang="de-DE" sz="900" b="1" spc="-50">
                <a:latin typeface="+mj-lt"/>
              </a:rPr>
              <a:t>direkten Vergleich</a:t>
            </a:r>
          </a:p>
        </p:txBody>
      </p:sp>
      <p:grpSp>
        <p:nvGrpSpPr>
          <p:cNvPr id="17" name="Group 16">
            <a:extLst>
              <a:ext uri="{FF2B5EF4-FFF2-40B4-BE49-F238E27FC236}">
                <a16:creationId xmlns:a16="http://schemas.microsoft.com/office/drawing/2014/main" id="{4A46E683-FBF0-B42E-C395-6F77F2A5C946}"/>
              </a:ext>
            </a:extLst>
          </p:cNvPr>
          <p:cNvGrpSpPr/>
          <p:nvPr/>
        </p:nvGrpSpPr>
        <p:grpSpPr>
          <a:xfrm>
            <a:off x="769028" y="6608649"/>
            <a:ext cx="5319944" cy="0"/>
            <a:chOff x="661024" y="8045421"/>
            <a:chExt cx="5535953" cy="0"/>
          </a:xfrm>
        </p:grpSpPr>
        <p:cxnSp>
          <p:nvCxnSpPr>
            <p:cNvPr id="18" name="Straight Connector 17">
              <a:extLst>
                <a:ext uri="{FF2B5EF4-FFF2-40B4-BE49-F238E27FC236}">
                  <a16:creationId xmlns:a16="http://schemas.microsoft.com/office/drawing/2014/main" id="{E4CCC551-EB41-0546-B55C-0F936FF78402}"/>
                </a:ext>
              </a:extLst>
            </p:cNvPr>
            <p:cNvCxnSpPr>
              <a:cxnSpLocks/>
            </p:cNvCxnSpPr>
            <p:nvPr/>
          </p:nvCxnSpPr>
          <p:spPr>
            <a:xfrm>
              <a:off x="661024" y="8045421"/>
              <a:ext cx="5535953" cy="0"/>
            </a:xfrm>
            <a:prstGeom prst="line">
              <a:avLst/>
            </a:prstGeom>
            <a:ln>
              <a:solidFill>
                <a:schemeClr val="bg1">
                  <a:lumMod val="85000"/>
                  <a:alpha val="9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44DE499-0BE7-1F20-9600-146B87840E0C}"/>
                </a:ext>
              </a:extLst>
            </p:cNvPr>
            <p:cNvCxnSpPr>
              <a:cxnSpLocks/>
            </p:cNvCxnSpPr>
            <p:nvPr/>
          </p:nvCxnSpPr>
          <p:spPr>
            <a:xfrm>
              <a:off x="5793798" y="8045421"/>
              <a:ext cx="403179" cy="0"/>
            </a:xfrm>
            <a:prstGeom prst="line">
              <a:avLst/>
            </a:prstGeom>
            <a:ln w="12700">
              <a:gradFill flip="none" rotWithShape="1">
                <a:gsLst>
                  <a:gs pos="0">
                    <a:schemeClr val="accent1"/>
                  </a:gs>
                  <a:gs pos="100000">
                    <a:schemeClr val="accent2"/>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FA068FBD-20AE-DE39-2BD9-A743D00FD5EB}"/>
              </a:ext>
            </a:extLst>
          </p:cNvPr>
          <p:cNvSpPr txBox="1"/>
          <p:nvPr/>
        </p:nvSpPr>
        <p:spPr>
          <a:xfrm>
            <a:off x="768099" y="9183426"/>
            <a:ext cx="1349376" cy="246221"/>
          </a:xfrm>
          <a:prstGeom prst="rect">
            <a:avLst/>
          </a:prstGeom>
          <a:noFill/>
        </p:spPr>
        <p:txBody>
          <a:bodyPr wrap="square" rtlCol="0">
            <a:spAutoFit/>
          </a:bodyPr>
          <a:lstStyle/>
          <a:p>
            <a:pPr algn="l"/>
            <a:r>
              <a:rPr lang="en-US" sz="1000">
                <a:solidFill>
                  <a:schemeClr val="tx1">
                    <a:lumMod val="65000"/>
                    <a:lumOff val="35000"/>
                  </a:schemeClr>
                </a:solidFill>
              </a:rPr>
              <a:t>www.cogitaris.de</a:t>
            </a:r>
          </a:p>
        </p:txBody>
      </p:sp>
      <p:sp>
        <p:nvSpPr>
          <p:cNvPr id="11" name="TextBox 10">
            <a:extLst>
              <a:ext uri="{FF2B5EF4-FFF2-40B4-BE49-F238E27FC236}">
                <a16:creationId xmlns:a16="http://schemas.microsoft.com/office/drawing/2014/main" id="{66EDF9B0-1D17-5163-708C-7D4F20F218A1}"/>
              </a:ext>
            </a:extLst>
          </p:cNvPr>
          <p:cNvSpPr txBox="1"/>
          <p:nvPr/>
        </p:nvSpPr>
        <p:spPr>
          <a:xfrm>
            <a:off x="5893458" y="9183426"/>
            <a:ext cx="360362" cy="246221"/>
          </a:xfrm>
          <a:prstGeom prst="rect">
            <a:avLst/>
          </a:prstGeom>
          <a:noFill/>
        </p:spPr>
        <p:txBody>
          <a:bodyPr wrap="square" rtlCol="0">
            <a:spAutoFit/>
          </a:bodyPr>
          <a:lstStyle/>
          <a:p>
            <a:pPr algn="ctr"/>
            <a:fld id="{EEE9B2C3-FEC2-44C0-85D0-2908C08462D1}" type="slidenum">
              <a:rPr lang="en-US" sz="1000" smtClean="0">
                <a:solidFill>
                  <a:schemeClr val="tx1">
                    <a:lumMod val="65000"/>
                    <a:lumOff val="35000"/>
                  </a:schemeClr>
                </a:solidFill>
              </a:rPr>
              <a:pPr algn="ctr"/>
              <a:t>1</a:t>
            </a:fld>
            <a:endParaRPr lang="en-US" sz="1000">
              <a:solidFill>
                <a:schemeClr val="tx1">
                  <a:lumMod val="65000"/>
                  <a:lumOff val="35000"/>
                </a:schemeClr>
              </a:solidFill>
            </a:endParaRPr>
          </a:p>
        </p:txBody>
      </p:sp>
      <p:pic>
        <p:nvPicPr>
          <p:cNvPr id="26" name="Picture 6">
            <a:extLst>
              <a:ext uri="{FF2B5EF4-FFF2-40B4-BE49-F238E27FC236}">
                <a16:creationId xmlns:a16="http://schemas.microsoft.com/office/drawing/2014/main" id="{E9B9AD07-479B-EE07-1445-1DD8F845DC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165" y="353657"/>
            <a:ext cx="1636304" cy="304802"/>
          </a:xfrm>
          <a:prstGeom prst="rect">
            <a:avLst/>
          </a:prstGeom>
        </p:spPr>
      </p:pic>
      <p:sp>
        <p:nvSpPr>
          <p:cNvPr id="76" name="Rectangle: Rounded Corners 75">
            <a:extLst>
              <a:ext uri="{FF2B5EF4-FFF2-40B4-BE49-F238E27FC236}">
                <a16:creationId xmlns:a16="http://schemas.microsoft.com/office/drawing/2014/main" id="{6E77F74F-C851-066B-18B2-862DC7C3A3F1}"/>
              </a:ext>
            </a:extLst>
          </p:cNvPr>
          <p:cNvSpPr/>
          <p:nvPr/>
        </p:nvSpPr>
        <p:spPr>
          <a:xfrm>
            <a:off x="-304799" y="3953220"/>
            <a:ext cx="6431279" cy="1719008"/>
          </a:xfrm>
          <a:prstGeom prst="roundRect">
            <a:avLst>
              <a:gd name="adj" fmla="val 4525"/>
            </a:avLst>
          </a:prstGeom>
          <a:solidFill>
            <a:schemeClr val="bg1"/>
          </a:solidFill>
          <a:ln>
            <a:noFill/>
          </a:ln>
          <a:effectLst>
            <a:outerShdw blurRad="635000" dist="1143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16000" tIns="36000" rIns="72000" bIns="36000" rtlCol="0" anchor="ctr"/>
          <a:lstStyle/>
          <a:p>
            <a:pPr>
              <a:lnSpc>
                <a:spcPct val="90000"/>
              </a:lnSpc>
            </a:pPr>
            <a:r>
              <a:rPr lang="de-DE" sz="2800" b="1">
                <a:solidFill>
                  <a:schemeClr val="tx1">
                    <a:lumMod val="95000"/>
                    <a:lumOff val="5000"/>
                  </a:schemeClr>
                </a:solidFill>
                <a:latin typeface="+mj-lt"/>
              </a:rPr>
              <a:t>Strategische </a:t>
            </a:r>
            <a:r>
              <a:rPr lang="de-DE" sz="2800" b="1">
                <a:gradFill flip="none" rotWithShape="1">
                  <a:gsLst>
                    <a:gs pos="0">
                      <a:srgbClr val="6EB85B"/>
                    </a:gs>
                    <a:gs pos="100000">
                      <a:srgbClr val="28BAAC"/>
                    </a:gs>
                  </a:gsLst>
                  <a:path path="circle">
                    <a:fillToRect l="100000" b="100000"/>
                  </a:path>
                  <a:tileRect t="-100000" r="-100000"/>
                </a:gradFill>
                <a:latin typeface="Formular"/>
              </a:rPr>
              <a:t>Steuerung</a:t>
            </a:r>
            <a:r>
              <a:rPr lang="de-DE" sz="2800" b="1">
                <a:solidFill>
                  <a:schemeClr val="tx1">
                    <a:lumMod val="95000"/>
                    <a:lumOff val="5000"/>
                  </a:schemeClr>
                </a:solidFill>
                <a:latin typeface="+mj-lt"/>
              </a:rPr>
              <a:t> </a:t>
            </a:r>
            <a:r>
              <a:rPr lang="de-DE" sz="2800" b="1">
                <a:gradFill flip="none" rotWithShape="1">
                  <a:gsLst>
                    <a:gs pos="0">
                      <a:srgbClr val="6EB85B"/>
                    </a:gs>
                    <a:gs pos="100000">
                      <a:srgbClr val="28BAAC"/>
                    </a:gs>
                  </a:gsLst>
                  <a:path path="circle">
                    <a:fillToRect l="100000" b="100000"/>
                  </a:path>
                  <a:tileRect t="-100000" r="-100000"/>
                </a:gradFill>
                <a:latin typeface="Formular"/>
              </a:rPr>
              <a:t>globaler Märkte</a:t>
            </a:r>
            <a:r>
              <a:rPr lang="de-DE" sz="2800" b="1">
                <a:solidFill>
                  <a:schemeClr val="tx1">
                    <a:lumMod val="95000"/>
                    <a:lumOff val="5000"/>
                  </a:schemeClr>
                </a:solidFill>
                <a:latin typeface="+mj-lt"/>
              </a:rPr>
              <a:t>: Image &amp; Brand Performance von KSB</a:t>
            </a:r>
            <a:endParaRPr lang="de-DE" sz="2800" b="1">
              <a:gradFill flip="none" rotWithShape="1">
                <a:gsLst>
                  <a:gs pos="0">
                    <a:schemeClr val="accent1"/>
                  </a:gs>
                  <a:gs pos="100000">
                    <a:schemeClr val="accent2"/>
                  </a:gs>
                </a:gsLst>
                <a:path path="circle">
                  <a:fillToRect l="100000" b="100000"/>
                </a:path>
                <a:tileRect t="-100000" r="-100000"/>
              </a:gradFill>
              <a:latin typeface="+mj-lt"/>
            </a:endParaRPr>
          </a:p>
        </p:txBody>
      </p:sp>
      <p:pic>
        <p:nvPicPr>
          <p:cNvPr id="20" name="Grafik 19">
            <a:extLst>
              <a:ext uri="{FF2B5EF4-FFF2-40B4-BE49-F238E27FC236}">
                <a16:creationId xmlns:a16="http://schemas.microsoft.com/office/drawing/2014/main" id="{EFEF0E6E-4F2A-0384-DD3B-D5B13400F9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9920" y="292385"/>
            <a:ext cx="1696843" cy="482475"/>
          </a:xfrm>
          <a:prstGeom prst="rect">
            <a:avLst/>
          </a:prstGeom>
        </p:spPr>
      </p:pic>
    </p:spTree>
    <p:extLst>
      <p:ext uri="{BB962C8B-B14F-4D97-AF65-F5344CB8AC3E}">
        <p14:creationId xmlns:p14="http://schemas.microsoft.com/office/powerpoint/2010/main" val="2487850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AC363E45-758F-E94E-E8A7-36F083474608}"/>
              </a:ext>
            </a:extLst>
          </p:cNvPr>
          <p:cNvSpPr/>
          <p:nvPr/>
        </p:nvSpPr>
        <p:spPr>
          <a:xfrm>
            <a:off x="0" y="0"/>
            <a:ext cx="6858000" cy="2587475"/>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2600"/>
          </a:p>
        </p:txBody>
      </p:sp>
      <p:sp>
        <p:nvSpPr>
          <p:cNvPr id="2" name="TextBox 1">
            <a:extLst>
              <a:ext uri="{FF2B5EF4-FFF2-40B4-BE49-F238E27FC236}">
                <a16:creationId xmlns:a16="http://schemas.microsoft.com/office/drawing/2014/main" id="{77698403-7AC3-2A6C-7272-2A7FE3AFD00C}"/>
              </a:ext>
            </a:extLst>
          </p:cNvPr>
          <p:cNvSpPr txBox="1"/>
          <p:nvPr/>
        </p:nvSpPr>
        <p:spPr>
          <a:xfrm>
            <a:off x="836612" y="1448347"/>
            <a:ext cx="5648325" cy="626701"/>
          </a:xfrm>
          <a:prstGeom prst="rect">
            <a:avLst/>
          </a:prstGeom>
          <a:noFill/>
        </p:spPr>
        <p:txBody>
          <a:bodyPr wrap="square" lIns="0" tIns="36000" rIns="72000" bIns="36000" rtlCol="0">
            <a:spAutoFit/>
          </a:bodyPr>
          <a:lstStyle/>
          <a:p>
            <a:pPr>
              <a:lnSpc>
                <a:spcPct val="90000"/>
              </a:lnSpc>
            </a:pPr>
            <a:r>
              <a:rPr lang="de-DE" sz="2000" b="1">
                <a:gradFill>
                  <a:gsLst>
                    <a:gs pos="50000">
                      <a:srgbClr val="48B988"/>
                    </a:gs>
                    <a:gs pos="0">
                      <a:schemeClr val="accent1"/>
                    </a:gs>
                    <a:gs pos="100000">
                      <a:schemeClr val="accent2"/>
                    </a:gs>
                  </a:gsLst>
                  <a:path path="circle">
                    <a:fillToRect l="100000" t="100000"/>
                  </a:path>
                </a:gradFill>
                <a:latin typeface="+mj-lt"/>
              </a:rPr>
              <a:t>Lösungen fürs Leben – </a:t>
            </a:r>
            <a:br>
              <a:rPr lang="de-DE" sz="2000" b="1">
                <a:gradFill>
                  <a:gsLst>
                    <a:gs pos="50000">
                      <a:srgbClr val="48B988"/>
                    </a:gs>
                    <a:gs pos="0">
                      <a:schemeClr val="accent1"/>
                    </a:gs>
                    <a:gs pos="100000">
                      <a:schemeClr val="accent2"/>
                    </a:gs>
                  </a:gsLst>
                  <a:path path="circle">
                    <a:fillToRect l="100000" t="100000"/>
                  </a:path>
                </a:gradFill>
                <a:latin typeface="+mj-lt"/>
              </a:rPr>
            </a:br>
            <a:r>
              <a:rPr lang="de-DE" sz="2000" b="1">
                <a:latin typeface="+mj-lt"/>
              </a:rPr>
              <a:t>Gemeinsam eine bessere Zukunft gestalten</a:t>
            </a:r>
          </a:p>
        </p:txBody>
      </p:sp>
      <p:sp>
        <p:nvSpPr>
          <p:cNvPr id="43" name="Rectangle: Rounded Corners 42">
            <a:extLst>
              <a:ext uri="{FF2B5EF4-FFF2-40B4-BE49-F238E27FC236}">
                <a16:creationId xmlns:a16="http://schemas.microsoft.com/office/drawing/2014/main" id="{4B35D5CB-AC95-D303-8DFD-A7C187763736}"/>
              </a:ext>
            </a:extLst>
          </p:cNvPr>
          <p:cNvSpPr/>
          <p:nvPr/>
        </p:nvSpPr>
        <p:spPr>
          <a:xfrm>
            <a:off x="-355600" y="2234375"/>
            <a:ext cx="6484937" cy="698099"/>
          </a:xfrm>
          <a:prstGeom prst="roundRect">
            <a:avLst/>
          </a:prstGeom>
          <a:solidFill>
            <a:schemeClr val="bg1"/>
          </a:solidFill>
          <a:ln>
            <a:noFill/>
          </a:ln>
          <a:effectLst>
            <a:outerShdw blurRad="635000" dist="1143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152000" tIns="36000" rIns="36000" bIns="36000" rtlCol="0" anchor="ctr"/>
          <a:lstStyle/>
          <a:p>
            <a:r>
              <a:rPr lang="de-DE" sz="1400">
                <a:solidFill>
                  <a:schemeClr val="tx1"/>
                </a:solidFill>
                <a:latin typeface="+mj-lt"/>
              </a:rPr>
              <a:t>„Als globaler Marktführer spürt KSB den Puls der Welt und bietet Lösungen für Kunden in über 100 Ländern und einer Vielzahl von Branchen.“</a:t>
            </a:r>
          </a:p>
        </p:txBody>
      </p:sp>
      <p:cxnSp>
        <p:nvCxnSpPr>
          <p:cNvPr id="50" name="Straight Connector 49">
            <a:extLst>
              <a:ext uri="{FF2B5EF4-FFF2-40B4-BE49-F238E27FC236}">
                <a16:creationId xmlns:a16="http://schemas.microsoft.com/office/drawing/2014/main" id="{96054D48-0365-3F32-16C1-78AAC9AF6451}"/>
              </a:ext>
            </a:extLst>
          </p:cNvPr>
          <p:cNvCxnSpPr>
            <a:cxnSpLocks/>
          </p:cNvCxnSpPr>
          <p:nvPr/>
        </p:nvCxnSpPr>
        <p:spPr>
          <a:xfrm flipV="1">
            <a:off x="689065" y="2423163"/>
            <a:ext cx="0" cy="320522"/>
          </a:xfrm>
          <a:prstGeom prst="line">
            <a:avLst/>
          </a:prstGeom>
          <a:ln w="44450" cap="rnd">
            <a:gradFill flip="none" rotWithShape="1">
              <a:gsLst>
                <a:gs pos="0">
                  <a:schemeClr val="accent1"/>
                </a:gs>
                <a:gs pos="100000">
                  <a:schemeClr val="accent2"/>
                </a:gs>
              </a:gsLst>
              <a:lin ang="8100000" scaled="1"/>
              <a:tileRect/>
            </a:gra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EC7699F-5288-3B35-B5D2-908D39E11D36}"/>
              </a:ext>
            </a:extLst>
          </p:cNvPr>
          <p:cNvSpPr txBox="1"/>
          <p:nvPr/>
        </p:nvSpPr>
        <p:spPr>
          <a:xfrm>
            <a:off x="3505201" y="4517109"/>
            <a:ext cx="2781299" cy="2150195"/>
          </a:xfrm>
          <a:prstGeom prst="rect">
            <a:avLst/>
          </a:prstGeom>
          <a:noFill/>
        </p:spPr>
        <p:txBody>
          <a:bodyPr wrap="square" lIns="72000" tIns="36000" rIns="72000" bIns="36000" rtlCol="0">
            <a:spAutoFit/>
          </a:bodyPr>
          <a:lstStyle>
            <a:defPPr>
              <a:defRPr lang="en-US"/>
            </a:defPPr>
            <a:lvl1pPr algn="just">
              <a:spcAft>
                <a:spcPts val="600"/>
              </a:spcAft>
              <a:defRPr sz="900" spc="-50">
                <a:solidFill>
                  <a:schemeClr val="tx1">
                    <a:lumMod val="65000"/>
                    <a:lumOff val="35000"/>
                  </a:schemeClr>
                </a:solidFill>
                <a:latin typeface="+mj-lt"/>
              </a:defRPr>
            </a:lvl1pPr>
          </a:lstStyle>
          <a:p>
            <a:pPr algn="l"/>
            <a:r>
              <a:rPr lang="de-DE" sz="1000" dirty="0">
                <a:solidFill>
                  <a:schemeClr val="tx1"/>
                </a:solidFill>
              </a:rPr>
              <a:t>Die konkreten Studienziele gliedern sich in fünf Hauptkategorien:</a:t>
            </a:r>
          </a:p>
          <a:p>
            <a:pPr marL="171450" indent="-171450" algn="l">
              <a:buFont typeface="Arial" panose="020B0604020202020204" pitchFamily="34" charset="0"/>
              <a:buChar char="•"/>
            </a:pPr>
            <a:r>
              <a:rPr lang="de-DE" sz="1000" dirty="0">
                <a:solidFill>
                  <a:schemeClr val="tx1"/>
                </a:solidFill>
              </a:rPr>
              <a:t>Messung des Bekanntheitsgrades von KSB in unterschiedlichen Märkten</a:t>
            </a:r>
          </a:p>
          <a:p>
            <a:pPr marL="171450" indent="-171450" algn="l">
              <a:buFont typeface="Arial" panose="020B0604020202020204" pitchFamily="34" charset="0"/>
              <a:buChar char="•"/>
            </a:pPr>
            <a:r>
              <a:rPr lang="de-DE" sz="1000" dirty="0">
                <a:solidFill>
                  <a:schemeClr val="tx1"/>
                </a:solidFill>
              </a:rPr>
              <a:t>Verständnis der Kaufentscheidungsprozesse</a:t>
            </a:r>
          </a:p>
          <a:p>
            <a:pPr marL="171450" indent="-171450" algn="l">
              <a:buFont typeface="Arial" panose="020B0604020202020204" pitchFamily="34" charset="0"/>
              <a:buChar char="•"/>
            </a:pPr>
            <a:r>
              <a:rPr lang="de-DE" sz="1000" dirty="0">
                <a:solidFill>
                  <a:schemeClr val="tx1"/>
                </a:solidFill>
              </a:rPr>
              <a:t>Bewertung der aktuellen Vertriebskanäle und Produktangebote</a:t>
            </a:r>
          </a:p>
          <a:p>
            <a:pPr marL="171450" indent="-171450" algn="l">
              <a:buFont typeface="Arial" panose="020B0604020202020204" pitchFamily="34" charset="0"/>
              <a:buChar char="•"/>
            </a:pPr>
            <a:r>
              <a:rPr lang="de-DE" sz="1000" dirty="0">
                <a:solidFill>
                  <a:schemeClr val="tx1"/>
                </a:solidFill>
              </a:rPr>
              <a:t>Analyse der Kundenpräferenzen und -loyalität der verschiedenen Zielgruppen</a:t>
            </a:r>
          </a:p>
          <a:p>
            <a:pPr marL="171450" indent="-171450" algn="l">
              <a:buFont typeface="Arial" panose="020B0604020202020204" pitchFamily="34" charset="0"/>
              <a:buChar char="•"/>
            </a:pPr>
            <a:r>
              <a:rPr lang="de-DE" sz="1000" dirty="0">
                <a:solidFill>
                  <a:schemeClr val="tx1"/>
                </a:solidFill>
              </a:rPr>
              <a:t>Ermittlung der Positionierung von KSB im Marktvergleich</a:t>
            </a:r>
          </a:p>
        </p:txBody>
      </p:sp>
      <p:sp>
        <p:nvSpPr>
          <p:cNvPr id="13" name="Rectangle: Rounded Corners 12">
            <a:extLst>
              <a:ext uri="{FF2B5EF4-FFF2-40B4-BE49-F238E27FC236}">
                <a16:creationId xmlns:a16="http://schemas.microsoft.com/office/drawing/2014/main" id="{ACE93B5E-A934-59B2-EA82-8FFC242E286F}"/>
              </a:ext>
            </a:extLst>
          </p:cNvPr>
          <p:cNvSpPr/>
          <p:nvPr/>
        </p:nvSpPr>
        <p:spPr>
          <a:xfrm>
            <a:off x="836612" y="4517109"/>
            <a:ext cx="2628000" cy="2158516"/>
          </a:xfrm>
          <a:prstGeom prst="roundRect">
            <a:avLst>
              <a:gd name="adj" fmla="val 4019"/>
            </a:avLst>
          </a:prstGeom>
          <a:gradFill flip="none" rotWithShape="1">
            <a:gsLst>
              <a:gs pos="50000">
                <a:srgbClr val="48B988"/>
              </a:gs>
              <a:gs pos="0">
                <a:schemeClr val="accent1"/>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r>
              <a:rPr lang="de-DE" sz="1000" spc="-50">
                <a:solidFill>
                  <a:schemeClr val="bg1"/>
                </a:solidFill>
                <a:latin typeface="+mj-lt"/>
              </a:rPr>
              <a:t>In einem sich dynamisch verändernden Marktumfeld sieht sich KSB der Herausforderung gegenüber, die Markenwahrnehmung kontinuierlich zu optimieren und an unterschiedliche Marktanforderungen weltweit anzupassen.</a:t>
            </a:r>
          </a:p>
          <a:p>
            <a:endParaRPr lang="de-DE" sz="1000" spc="-50">
              <a:solidFill>
                <a:schemeClr val="bg1"/>
              </a:solidFill>
              <a:latin typeface="+mj-lt"/>
            </a:endParaRPr>
          </a:p>
          <a:p>
            <a:r>
              <a:rPr lang="de-DE" sz="1000" spc="-50">
                <a:solidFill>
                  <a:schemeClr val="bg1"/>
                </a:solidFill>
                <a:latin typeface="+mj-lt"/>
              </a:rPr>
              <a:t>Hierbei spielt das Verständnis der spezifischen Bedürfnisse und Erwartungen der Zielgruppen in verschiedenen internationalen Märkten und Branchen eine zentrale Rolle.</a:t>
            </a:r>
          </a:p>
        </p:txBody>
      </p:sp>
      <p:sp>
        <p:nvSpPr>
          <p:cNvPr id="5" name="TextBox 4">
            <a:extLst>
              <a:ext uri="{FF2B5EF4-FFF2-40B4-BE49-F238E27FC236}">
                <a16:creationId xmlns:a16="http://schemas.microsoft.com/office/drawing/2014/main" id="{5971E193-4C52-1F9C-B7C5-E2AB2C011643}"/>
              </a:ext>
            </a:extLst>
          </p:cNvPr>
          <p:cNvSpPr txBox="1"/>
          <p:nvPr/>
        </p:nvSpPr>
        <p:spPr>
          <a:xfrm>
            <a:off x="854164" y="3072171"/>
            <a:ext cx="5275174" cy="842145"/>
          </a:xfrm>
          <a:prstGeom prst="rect">
            <a:avLst/>
          </a:prstGeom>
          <a:noFill/>
        </p:spPr>
        <p:txBody>
          <a:bodyPr wrap="square" lIns="0" tIns="36000" rIns="0" bIns="36000" rtlCol="0">
            <a:spAutoFit/>
          </a:bodyPr>
          <a:lstStyle>
            <a:defPPr>
              <a:defRPr lang="en-US"/>
            </a:defPPr>
            <a:lvl1pPr algn="just">
              <a:spcAft>
                <a:spcPts val="600"/>
              </a:spcAft>
              <a:defRPr sz="900" spc="-50">
                <a:solidFill>
                  <a:schemeClr val="tx1">
                    <a:lumMod val="65000"/>
                    <a:lumOff val="35000"/>
                  </a:schemeClr>
                </a:solidFill>
                <a:latin typeface="+mj-lt"/>
              </a:defRPr>
            </a:lvl1pPr>
          </a:lstStyle>
          <a:p>
            <a:pPr algn="l"/>
            <a:r>
              <a:rPr lang="de-DE" sz="1000" b="0" i="0">
                <a:solidFill>
                  <a:schemeClr val="tx1"/>
                </a:solidFill>
                <a:effectLst/>
              </a:rPr>
              <a:t>KSB kombiniert fortschrittliche Technologien mit einer starken Kundenorientierung. Durch ständige Innovationen entwickelt KSB nachhaltige Lösungen, welche die Leistungsfähigkeit steigern und gleichzeitig auf die spezifischen Bedürfnisse jedes Kunden zugeschnitten sind. Diese Kombination sichert KSB eine führende Rolle in der Branche und schafft einen nachhaltigen Mehrwert für seine Kunden.</a:t>
            </a:r>
          </a:p>
        </p:txBody>
      </p:sp>
      <p:sp>
        <p:nvSpPr>
          <p:cNvPr id="4" name="Rectangle: Rounded Corners 3">
            <a:extLst>
              <a:ext uri="{FF2B5EF4-FFF2-40B4-BE49-F238E27FC236}">
                <a16:creationId xmlns:a16="http://schemas.microsoft.com/office/drawing/2014/main" id="{7D5F36DB-946C-D751-15CE-32D5D16FC912}"/>
              </a:ext>
            </a:extLst>
          </p:cNvPr>
          <p:cNvSpPr/>
          <p:nvPr/>
        </p:nvSpPr>
        <p:spPr>
          <a:xfrm>
            <a:off x="841463" y="1167897"/>
            <a:ext cx="1188000" cy="229574"/>
          </a:xfrm>
          <a:prstGeom prst="roundRect">
            <a:avLst>
              <a:gd name="adj" fmla="val 50000"/>
            </a:avLst>
          </a:prstGeom>
          <a:gradFill flip="none" rotWithShape="1">
            <a:gsLst>
              <a:gs pos="50000">
                <a:srgbClr val="48B988"/>
              </a:gs>
              <a:gs pos="0">
                <a:schemeClr val="accent1"/>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ID" sz="1000">
                <a:solidFill>
                  <a:schemeClr val="bg1"/>
                </a:solidFill>
                <a:latin typeface="+mj-lt"/>
                <a:cs typeface="Times New Roman" panose="02020603050405020304" pitchFamily="18" charset="0"/>
              </a:rPr>
              <a:t>UNSER KUNDE</a:t>
            </a:r>
          </a:p>
        </p:txBody>
      </p:sp>
      <p:sp>
        <p:nvSpPr>
          <p:cNvPr id="8" name="Rectangle: Rounded Corners 3">
            <a:extLst>
              <a:ext uri="{FF2B5EF4-FFF2-40B4-BE49-F238E27FC236}">
                <a16:creationId xmlns:a16="http://schemas.microsoft.com/office/drawing/2014/main" id="{C73B1448-30A7-A7F0-C64D-0AAADBB57CDB}"/>
              </a:ext>
            </a:extLst>
          </p:cNvPr>
          <p:cNvSpPr/>
          <p:nvPr/>
        </p:nvSpPr>
        <p:spPr>
          <a:xfrm>
            <a:off x="841464" y="4168400"/>
            <a:ext cx="1188000" cy="229574"/>
          </a:xfrm>
          <a:prstGeom prst="roundRect">
            <a:avLst>
              <a:gd name="adj" fmla="val 50000"/>
            </a:avLst>
          </a:prstGeom>
          <a:gradFill flip="none" rotWithShape="1">
            <a:gsLst>
              <a:gs pos="50000">
                <a:srgbClr val="48B988"/>
              </a:gs>
              <a:gs pos="0">
                <a:schemeClr val="accent1"/>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ID" sz="1000">
                <a:solidFill>
                  <a:schemeClr val="bg1"/>
                </a:solidFill>
                <a:latin typeface="+mj-lt"/>
                <a:cs typeface="Times New Roman" panose="02020603050405020304" pitchFamily="18" charset="0"/>
              </a:rPr>
              <a:t>AUSGANGSLAGE</a:t>
            </a:r>
          </a:p>
        </p:txBody>
      </p:sp>
      <p:pic>
        <p:nvPicPr>
          <p:cNvPr id="2050" name="Picture 2">
            <a:extLst>
              <a:ext uri="{FF2B5EF4-FFF2-40B4-BE49-F238E27FC236}">
                <a16:creationId xmlns:a16="http://schemas.microsoft.com/office/drawing/2014/main" id="{65108F6C-2E90-0216-59F3-0B3625F381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3113" b="23113"/>
          <a:stretch/>
        </p:blipFill>
        <p:spPr bwMode="auto">
          <a:xfrm>
            <a:off x="0" y="6969317"/>
            <a:ext cx="6858000" cy="207746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a:extLst>
              <a:ext uri="{FF2B5EF4-FFF2-40B4-BE49-F238E27FC236}">
                <a16:creationId xmlns:a16="http://schemas.microsoft.com/office/drawing/2014/main" id="{FF9A582A-4316-DFCC-04CF-3833330CCE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165" y="353657"/>
            <a:ext cx="1636304" cy="304802"/>
          </a:xfrm>
          <a:prstGeom prst="rect">
            <a:avLst/>
          </a:prstGeom>
        </p:spPr>
      </p:pic>
      <p:pic>
        <p:nvPicPr>
          <p:cNvPr id="3" name="Grafik 2">
            <a:extLst>
              <a:ext uri="{FF2B5EF4-FFF2-40B4-BE49-F238E27FC236}">
                <a16:creationId xmlns:a16="http://schemas.microsoft.com/office/drawing/2014/main" id="{57E8EBE9-DDB2-DBF3-206E-955EA0C9FD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9920" y="292385"/>
            <a:ext cx="1696843" cy="482475"/>
          </a:xfrm>
          <a:prstGeom prst="rect">
            <a:avLst/>
          </a:prstGeom>
        </p:spPr>
      </p:pic>
    </p:spTree>
    <p:extLst>
      <p:ext uri="{BB962C8B-B14F-4D97-AF65-F5344CB8AC3E}">
        <p14:creationId xmlns:p14="http://schemas.microsoft.com/office/powerpoint/2010/main" val="3062248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C1A8F62-2C56-F67E-2492-A4AA08F71AEB}"/>
              </a:ext>
            </a:extLst>
          </p:cNvPr>
          <p:cNvSpPr txBox="1"/>
          <p:nvPr/>
        </p:nvSpPr>
        <p:spPr>
          <a:xfrm>
            <a:off x="836613" y="1456339"/>
            <a:ext cx="5292726" cy="626701"/>
          </a:xfrm>
          <a:prstGeom prst="rect">
            <a:avLst/>
          </a:prstGeom>
          <a:noFill/>
        </p:spPr>
        <p:txBody>
          <a:bodyPr wrap="square" lIns="0" tIns="36000" rIns="0" bIns="36000" rtlCol="0">
            <a:spAutoFit/>
          </a:bodyPr>
          <a:lstStyle/>
          <a:p>
            <a:pPr>
              <a:lnSpc>
                <a:spcPct val="90000"/>
              </a:lnSpc>
            </a:pPr>
            <a:r>
              <a:rPr lang="en-US" sz="2000" b="1" dirty="0" err="1">
                <a:solidFill>
                  <a:schemeClr val="tx1">
                    <a:lumMod val="95000"/>
                    <a:lumOff val="5000"/>
                  </a:schemeClr>
                </a:solidFill>
                <a:latin typeface="+mj-lt"/>
              </a:rPr>
              <a:t>Länderübergreifender</a:t>
            </a:r>
            <a:r>
              <a:rPr lang="en-US" sz="2000" b="1" dirty="0">
                <a:solidFill>
                  <a:schemeClr val="tx1">
                    <a:lumMod val="95000"/>
                    <a:lumOff val="5000"/>
                  </a:schemeClr>
                </a:solidFill>
                <a:latin typeface="+mj-lt"/>
              </a:rPr>
              <a:t> </a:t>
            </a:r>
            <a:r>
              <a:rPr lang="en-US" sz="2000" b="1" dirty="0" err="1">
                <a:solidFill>
                  <a:schemeClr val="tx1">
                    <a:lumMod val="95000"/>
                    <a:lumOff val="5000"/>
                  </a:schemeClr>
                </a:solidFill>
                <a:latin typeface="+mj-lt"/>
              </a:rPr>
              <a:t>Markenvergleich</a:t>
            </a:r>
            <a:r>
              <a:rPr lang="en-US" sz="2000" b="1" dirty="0">
                <a:solidFill>
                  <a:schemeClr val="tx1">
                    <a:lumMod val="95000"/>
                    <a:lumOff val="5000"/>
                  </a:schemeClr>
                </a:solidFill>
                <a:latin typeface="+mj-lt"/>
              </a:rPr>
              <a:t> und </a:t>
            </a:r>
            <a:r>
              <a:rPr lang="en-US" sz="2000" b="1" dirty="0" err="1">
                <a:solidFill>
                  <a:schemeClr val="tx1">
                    <a:lumMod val="95000"/>
                    <a:lumOff val="5000"/>
                  </a:schemeClr>
                </a:solidFill>
                <a:latin typeface="+mj-lt"/>
              </a:rPr>
              <a:t>Ermittlung</a:t>
            </a:r>
            <a:r>
              <a:rPr lang="en-US" sz="2000" b="1" dirty="0">
                <a:solidFill>
                  <a:schemeClr val="tx1">
                    <a:lumMod val="95000"/>
                    <a:lumOff val="5000"/>
                  </a:schemeClr>
                </a:solidFill>
                <a:latin typeface="+mj-lt"/>
              </a:rPr>
              <a:t> von </a:t>
            </a:r>
            <a:r>
              <a:rPr lang="en-US" sz="2000" b="1" dirty="0" err="1">
                <a:solidFill>
                  <a:schemeClr val="tx1">
                    <a:lumMod val="95000"/>
                    <a:lumOff val="5000"/>
                  </a:schemeClr>
                </a:solidFill>
                <a:latin typeface="+mj-lt"/>
              </a:rPr>
              <a:t>Präferenztreibern</a:t>
            </a:r>
            <a:endParaRPr lang="de-DE" sz="2000" b="1" dirty="0">
              <a:solidFill>
                <a:schemeClr val="tx1">
                  <a:lumMod val="95000"/>
                  <a:lumOff val="5000"/>
                </a:schemeClr>
              </a:solidFill>
              <a:latin typeface="+mj-lt"/>
            </a:endParaRPr>
          </a:p>
        </p:txBody>
      </p:sp>
      <p:sp>
        <p:nvSpPr>
          <p:cNvPr id="5" name="Rectangle: Rounded Corners 4">
            <a:extLst>
              <a:ext uri="{FF2B5EF4-FFF2-40B4-BE49-F238E27FC236}">
                <a16:creationId xmlns:a16="http://schemas.microsoft.com/office/drawing/2014/main" id="{F181B039-7F76-4E5B-0C4B-62A3B2B60D37}"/>
              </a:ext>
            </a:extLst>
          </p:cNvPr>
          <p:cNvSpPr/>
          <p:nvPr/>
        </p:nvSpPr>
        <p:spPr>
          <a:xfrm>
            <a:off x="840718" y="1167897"/>
            <a:ext cx="1188000" cy="229574"/>
          </a:xfrm>
          <a:prstGeom prst="roundRect">
            <a:avLst>
              <a:gd name="adj" fmla="val 50000"/>
            </a:avLst>
          </a:prstGeom>
          <a:gradFill flip="none" rotWithShape="1">
            <a:gsLst>
              <a:gs pos="50000">
                <a:srgbClr val="48B988"/>
              </a:gs>
              <a:gs pos="0">
                <a:schemeClr val="accent1"/>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ID" sz="1000" dirty="0">
                <a:solidFill>
                  <a:schemeClr val="bg1"/>
                </a:solidFill>
                <a:latin typeface="+mj-lt"/>
                <a:cs typeface="Times New Roman" panose="02020603050405020304" pitchFamily="18" charset="0"/>
              </a:rPr>
              <a:t>LÖSUNG</a:t>
            </a:r>
          </a:p>
        </p:txBody>
      </p:sp>
      <p:sp>
        <p:nvSpPr>
          <p:cNvPr id="10" name="TextBox 9">
            <a:extLst>
              <a:ext uri="{FF2B5EF4-FFF2-40B4-BE49-F238E27FC236}">
                <a16:creationId xmlns:a16="http://schemas.microsoft.com/office/drawing/2014/main" id="{FAEB8ED0-AE3F-19B4-F428-E39FD4E60552}"/>
              </a:ext>
            </a:extLst>
          </p:cNvPr>
          <p:cNvSpPr txBox="1"/>
          <p:nvPr/>
        </p:nvSpPr>
        <p:spPr>
          <a:xfrm>
            <a:off x="763314" y="2092015"/>
            <a:ext cx="4852626" cy="349702"/>
          </a:xfrm>
          <a:prstGeom prst="rect">
            <a:avLst/>
          </a:prstGeom>
          <a:noFill/>
        </p:spPr>
        <p:txBody>
          <a:bodyPr wrap="square" lIns="72000" tIns="36000" rIns="72000" bIns="36000" rtlCol="0">
            <a:spAutoFit/>
          </a:bodyPr>
          <a:lstStyle>
            <a:defPPr>
              <a:defRPr lang="en-US"/>
            </a:defPPr>
            <a:lvl1pPr algn="just">
              <a:spcAft>
                <a:spcPts val="600"/>
              </a:spcAft>
              <a:defRPr sz="900" spc="-50">
                <a:solidFill>
                  <a:schemeClr val="tx1">
                    <a:lumMod val="65000"/>
                    <a:lumOff val="35000"/>
                  </a:schemeClr>
                </a:solidFill>
                <a:latin typeface="+mj-lt"/>
              </a:defRPr>
            </a:lvl1pPr>
          </a:lstStyle>
          <a:p>
            <a:pPr algn="l"/>
            <a:r>
              <a:rPr lang="de-DE" dirty="0">
                <a:solidFill>
                  <a:schemeClr val="tx1"/>
                </a:solidFill>
              </a:rPr>
              <a:t>KSB führte einen umfassenden länderübergreifenden Markenvergleich durch, bei dem die Brand Images und die leistungsbezogene Performance von den relevanten Marken verglichen wurden. </a:t>
            </a:r>
          </a:p>
        </p:txBody>
      </p:sp>
      <p:sp>
        <p:nvSpPr>
          <p:cNvPr id="29" name="TextBox 28">
            <a:extLst>
              <a:ext uri="{FF2B5EF4-FFF2-40B4-BE49-F238E27FC236}">
                <a16:creationId xmlns:a16="http://schemas.microsoft.com/office/drawing/2014/main" id="{1987F79A-E497-2DAE-79DB-378533A87561}"/>
              </a:ext>
            </a:extLst>
          </p:cNvPr>
          <p:cNvSpPr txBox="1"/>
          <p:nvPr/>
        </p:nvSpPr>
        <p:spPr>
          <a:xfrm>
            <a:off x="836614" y="4662277"/>
            <a:ext cx="5361851" cy="626701"/>
          </a:xfrm>
          <a:prstGeom prst="rect">
            <a:avLst/>
          </a:prstGeom>
          <a:noFill/>
        </p:spPr>
        <p:txBody>
          <a:bodyPr wrap="square" lIns="0" tIns="36000" rIns="0" bIns="36000" rtlCol="0">
            <a:spAutoFit/>
          </a:bodyPr>
          <a:lstStyle/>
          <a:p>
            <a:pPr>
              <a:lnSpc>
                <a:spcPct val="90000"/>
              </a:lnSpc>
            </a:pPr>
            <a:r>
              <a:rPr lang="de-DE" sz="2000" b="1" dirty="0">
                <a:solidFill>
                  <a:schemeClr val="tx1">
                    <a:lumMod val="95000"/>
                    <a:lumOff val="5000"/>
                  </a:schemeClr>
                </a:solidFill>
                <a:latin typeface="+mj-lt"/>
              </a:rPr>
              <a:t>KSB Online-Dashboard: Von globalen Strategien zu lokalen Maßnahmen</a:t>
            </a:r>
            <a:endParaRPr lang="de-DE" sz="2000" b="1" dirty="0">
              <a:gradFill>
                <a:gsLst>
                  <a:gs pos="0">
                    <a:schemeClr val="accent1"/>
                  </a:gs>
                  <a:gs pos="100000">
                    <a:schemeClr val="accent2"/>
                  </a:gs>
                </a:gsLst>
                <a:lin ang="2700000" scaled="1"/>
              </a:gradFill>
              <a:latin typeface="+mj-lt"/>
            </a:endParaRPr>
          </a:p>
        </p:txBody>
      </p:sp>
      <p:sp>
        <p:nvSpPr>
          <p:cNvPr id="30" name="Rectangle: Rounded Corners 29">
            <a:extLst>
              <a:ext uri="{FF2B5EF4-FFF2-40B4-BE49-F238E27FC236}">
                <a16:creationId xmlns:a16="http://schemas.microsoft.com/office/drawing/2014/main" id="{F01C43AB-E9F2-724C-A663-FBD0AAB6CB57}"/>
              </a:ext>
            </a:extLst>
          </p:cNvPr>
          <p:cNvSpPr/>
          <p:nvPr/>
        </p:nvSpPr>
        <p:spPr>
          <a:xfrm>
            <a:off x="840719" y="4381258"/>
            <a:ext cx="1188000" cy="229574"/>
          </a:xfrm>
          <a:prstGeom prst="roundRect">
            <a:avLst>
              <a:gd name="adj" fmla="val 50000"/>
            </a:avLst>
          </a:prstGeom>
          <a:gradFill flip="none" rotWithShape="1">
            <a:gsLst>
              <a:gs pos="50000">
                <a:srgbClr val="48B988"/>
              </a:gs>
              <a:gs pos="0">
                <a:schemeClr val="accent1"/>
              </a:gs>
              <a:gs pos="100000">
                <a:schemeClr val="accent2"/>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de-DE" sz="1000">
                <a:solidFill>
                  <a:schemeClr val="bg1"/>
                </a:solidFill>
                <a:latin typeface="+mj-lt"/>
                <a:cs typeface="Times New Roman" panose="02020603050405020304" pitchFamily="18" charset="0"/>
              </a:rPr>
              <a:t>ERGEBNIS</a:t>
            </a:r>
          </a:p>
        </p:txBody>
      </p:sp>
      <p:pic>
        <p:nvPicPr>
          <p:cNvPr id="3" name="Picture 6">
            <a:extLst>
              <a:ext uri="{FF2B5EF4-FFF2-40B4-BE49-F238E27FC236}">
                <a16:creationId xmlns:a16="http://schemas.microsoft.com/office/drawing/2014/main" id="{1243F366-1559-AC46-2250-840606D079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165" y="353657"/>
            <a:ext cx="1636304" cy="304802"/>
          </a:xfrm>
          <a:prstGeom prst="rect">
            <a:avLst/>
          </a:prstGeom>
        </p:spPr>
      </p:pic>
      <p:sp>
        <p:nvSpPr>
          <p:cNvPr id="8" name="TextBox 31">
            <a:extLst>
              <a:ext uri="{FF2B5EF4-FFF2-40B4-BE49-F238E27FC236}">
                <a16:creationId xmlns:a16="http://schemas.microsoft.com/office/drawing/2014/main" id="{60459B39-ED33-7C30-24FC-3300E8313B76}"/>
              </a:ext>
            </a:extLst>
          </p:cNvPr>
          <p:cNvSpPr txBox="1"/>
          <p:nvPr/>
        </p:nvSpPr>
        <p:spPr>
          <a:xfrm>
            <a:off x="740454" y="5288978"/>
            <a:ext cx="5458011" cy="903700"/>
          </a:xfrm>
          <a:prstGeom prst="rect">
            <a:avLst/>
          </a:prstGeom>
          <a:noFill/>
        </p:spPr>
        <p:txBody>
          <a:bodyPr wrap="square" lIns="72000" tIns="36000" rIns="72000" bIns="36000" rtlCol="0">
            <a:spAutoFit/>
          </a:bodyPr>
          <a:lstStyle>
            <a:defPPr>
              <a:defRPr lang="en-US"/>
            </a:defPPr>
            <a:lvl1pPr algn="just">
              <a:spcAft>
                <a:spcPts val="600"/>
              </a:spcAft>
              <a:defRPr sz="900" spc="-50">
                <a:solidFill>
                  <a:schemeClr val="tx1">
                    <a:lumMod val="65000"/>
                    <a:lumOff val="35000"/>
                  </a:schemeClr>
                </a:solidFill>
                <a:latin typeface="+mj-lt"/>
              </a:defRPr>
            </a:lvl1pPr>
          </a:lstStyle>
          <a:p>
            <a:r>
              <a:rPr lang="de-DE">
                <a:solidFill>
                  <a:schemeClr val="tx1"/>
                </a:solidFill>
              </a:rPr>
              <a:t>Die Ergebnisse der International Brand Study werden im maßgeschneiderten </a:t>
            </a:r>
            <a:r>
              <a:rPr lang="de-DE" err="1">
                <a:solidFill>
                  <a:schemeClr val="tx1"/>
                </a:solidFill>
              </a:rPr>
              <a:t>Reporti</a:t>
            </a:r>
            <a:r>
              <a:rPr lang="de-DE">
                <a:solidFill>
                  <a:schemeClr val="tx1"/>
                </a:solidFill>
              </a:rPr>
              <a:t>®-Dashboard visualisiert. Das interaktive Online-Tool bietet gleichzeitig einen Überblick über detaillierte Markt- und Performancedaten sowie die Möglichkeit, die Ergebnisse nach verschiedenen Dimensionen wie Ländern, Marktsegmenten, Branchen und Wettbewerbern zu filtern. Durch die Vielzahl an Filteroptionen ermöglicht das Dashboard einen nahtlosen Wechsel von globalen Übersichten zu detaillierten Länderanalysen und unterstützt KSB dabei, fundierte Entscheidungen zu treffen und Maßnahmen zu entwickeln. </a:t>
            </a:r>
          </a:p>
        </p:txBody>
      </p:sp>
      <p:sp>
        <p:nvSpPr>
          <p:cNvPr id="12" name="Textfeld 11">
            <a:extLst>
              <a:ext uri="{FF2B5EF4-FFF2-40B4-BE49-F238E27FC236}">
                <a16:creationId xmlns:a16="http://schemas.microsoft.com/office/drawing/2014/main" id="{600B86E9-AF5F-B854-B463-D755957BAE77}"/>
              </a:ext>
            </a:extLst>
          </p:cNvPr>
          <p:cNvSpPr txBox="1"/>
          <p:nvPr/>
        </p:nvSpPr>
        <p:spPr>
          <a:xfrm>
            <a:off x="740454" y="2479127"/>
            <a:ext cx="3602946" cy="1754326"/>
          </a:xfrm>
          <a:prstGeom prst="rect">
            <a:avLst/>
          </a:prstGeom>
          <a:noFill/>
        </p:spPr>
        <p:txBody>
          <a:bodyPr wrap="square">
            <a:spAutoFit/>
          </a:bodyPr>
          <a:lstStyle/>
          <a:p>
            <a:r>
              <a:rPr lang="de-DE" sz="900" spc="-50" dirty="0">
                <a:latin typeface="+mj-lt"/>
              </a:rPr>
              <a:t>Diese Analyse ermöglicht KSB, ein klares Bild der eigenen Marktpositionierung in verschiedenen globalen Märkten zu gewinnen und strategische Lücken sowie Wettbewerbsvorteile zu identifizieren.</a:t>
            </a:r>
          </a:p>
          <a:p>
            <a:pPr algn="l"/>
            <a:endParaRPr lang="de-DE" sz="900" spc="-50" dirty="0">
              <a:latin typeface="+mj-lt"/>
            </a:endParaRPr>
          </a:p>
          <a:p>
            <a:pPr algn="l"/>
            <a:r>
              <a:rPr lang="de-DE" sz="900" spc="-50" dirty="0">
                <a:latin typeface="+mj-lt"/>
              </a:rPr>
              <a:t>Durch den Einsatz von </a:t>
            </a:r>
            <a:r>
              <a:rPr lang="de-DE" sz="900" spc="-50" dirty="0" err="1">
                <a:latin typeface="+mj-lt"/>
              </a:rPr>
              <a:t>Predictive</a:t>
            </a:r>
            <a:r>
              <a:rPr lang="de-DE" sz="900" spc="-50" dirty="0">
                <a:latin typeface="+mj-lt"/>
              </a:rPr>
              <a:t> Analytics wurden zudem Muster im Kaufverhalten aufgedeckt, welche die Kaufentscheidungen der Kunden beleuchten und entscheidende Präferenztreiber identifizieren.</a:t>
            </a:r>
          </a:p>
          <a:p>
            <a:pPr algn="l"/>
            <a:endParaRPr lang="de-DE" sz="900" spc="-50" dirty="0">
              <a:latin typeface="+mj-lt"/>
            </a:endParaRPr>
          </a:p>
          <a:p>
            <a:pPr algn="l"/>
            <a:r>
              <a:rPr lang="de-DE" sz="900" spc="-50" dirty="0">
                <a:latin typeface="+mj-lt"/>
              </a:rPr>
              <a:t>Diese Erkenntnisse ermöglichen es KSB, die globale Marketing-strategie zielgerichtet umzusetzen und speziell auf die Bedürfnisse und Präferenzen der Kunden in verschiedenen Märkten abzustimmen. So kann die Markenpositionierung effektiv gestärkt werden.</a:t>
            </a:r>
          </a:p>
        </p:txBody>
      </p:sp>
      <p:pic>
        <p:nvPicPr>
          <p:cNvPr id="7" name="Grafik 6">
            <a:extLst>
              <a:ext uri="{FF2B5EF4-FFF2-40B4-BE49-F238E27FC236}">
                <a16:creationId xmlns:a16="http://schemas.microsoft.com/office/drawing/2014/main" id="{B632115C-7CFD-2F9C-9E0E-50378AA9957B}"/>
              </a:ext>
            </a:extLst>
          </p:cNvPr>
          <p:cNvPicPr>
            <a:picLocks noChangeAspect="1"/>
          </p:cNvPicPr>
          <p:nvPr/>
        </p:nvPicPr>
        <p:blipFill rotWithShape="1">
          <a:blip r:embed="rId3">
            <a:extLst>
              <a:ext uri="{28A0092B-C50C-407E-A947-70E740481C1C}">
                <a14:useLocalDpi xmlns:a14="http://schemas.microsoft.com/office/drawing/2010/main" val="0"/>
              </a:ext>
            </a:extLst>
          </a:blip>
          <a:srcRect l="-542" t="903" r="542" b="4527"/>
          <a:stretch/>
        </p:blipFill>
        <p:spPr>
          <a:xfrm>
            <a:off x="4307897" y="2523643"/>
            <a:ext cx="1738265" cy="1641958"/>
          </a:xfrm>
          <a:prstGeom prst="rect">
            <a:avLst/>
          </a:prstGeom>
        </p:spPr>
      </p:pic>
      <p:sp>
        <p:nvSpPr>
          <p:cNvPr id="13" name="TextBox 31">
            <a:extLst>
              <a:ext uri="{FF2B5EF4-FFF2-40B4-BE49-F238E27FC236}">
                <a16:creationId xmlns:a16="http://schemas.microsoft.com/office/drawing/2014/main" id="{411DA0FB-9838-2C30-8DA1-FDE513D87884}"/>
              </a:ext>
            </a:extLst>
          </p:cNvPr>
          <p:cNvSpPr txBox="1"/>
          <p:nvPr/>
        </p:nvSpPr>
        <p:spPr>
          <a:xfrm>
            <a:off x="763314" y="8609681"/>
            <a:ext cx="5458011" cy="349702"/>
          </a:xfrm>
          <a:prstGeom prst="rect">
            <a:avLst/>
          </a:prstGeom>
          <a:noFill/>
        </p:spPr>
        <p:txBody>
          <a:bodyPr wrap="square" lIns="72000" tIns="36000" rIns="72000" bIns="36000" rtlCol="0">
            <a:spAutoFit/>
          </a:bodyPr>
          <a:lstStyle>
            <a:defPPr>
              <a:defRPr lang="en-US"/>
            </a:defPPr>
            <a:lvl1pPr algn="just">
              <a:spcAft>
                <a:spcPts val="600"/>
              </a:spcAft>
              <a:defRPr sz="900" spc="-50">
                <a:solidFill>
                  <a:schemeClr val="tx1">
                    <a:lumMod val="65000"/>
                    <a:lumOff val="35000"/>
                  </a:schemeClr>
                </a:solidFill>
                <a:latin typeface="+mj-lt"/>
              </a:defRPr>
            </a:lvl1pPr>
          </a:lstStyle>
          <a:p>
            <a:r>
              <a:rPr lang="de-DE">
                <a:solidFill>
                  <a:schemeClr val="tx1"/>
                </a:solidFill>
              </a:rPr>
              <a:t>Als Follow-Up wurden die Studienergebnisse in mehreren Workshops mit den Marktbereichen diskutiert, um Marketing- und Vertriebsstrategien präzise auf die Bedürfnisse der verschiedenen Märkte abzustimmen. </a:t>
            </a:r>
          </a:p>
        </p:txBody>
      </p:sp>
      <p:sp>
        <p:nvSpPr>
          <p:cNvPr id="14" name="TextBox 31">
            <a:extLst>
              <a:ext uri="{FF2B5EF4-FFF2-40B4-BE49-F238E27FC236}">
                <a16:creationId xmlns:a16="http://schemas.microsoft.com/office/drawing/2014/main" id="{A9256E3A-A45B-EB17-C318-A92DCC953B54}"/>
              </a:ext>
            </a:extLst>
          </p:cNvPr>
          <p:cNvSpPr txBox="1"/>
          <p:nvPr/>
        </p:nvSpPr>
        <p:spPr>
          <a:xfrm>
            <a:off x="3840480" y="6192678"/>
            <a:ext cx="2357985" cy="2342555"/>
          </a:xfrm>
          <a:prstGeom prst="rect">
            <a:avLst/>
          </a:prstGeom>
          <a:noFill/>
        </p:spPr>
        <p:txBody>
          <a:bodyPr wrap="square" lIns="72000" tIns="36000" rIns="72000" bIns="36000" rtlCol="0">
            <a:spAutoFit/>
          </a:bodyPr>
          <a:lstStyle>
            <a:defPPr>
              <a:defRPr lang="en-US"/>
            </a:defPPr>
            <a:lvl1pPr algn="just">
              <a:spcAft>
                <a:spcPts val="600"/>
              </a:spcAft>
              <a:defRPr sz="900" spc="-50">
                <a:solidFill>
                  <a:schemeClr val="tx1">
                    <a:lumMod val="65000"/>
                    <a:lumOff val="35000"/>
                  </a:schemeClr>
                </a:solidFill>
                <a:latin typeface="+mj-lt"/>
              </a:defRPr>
            </a:lvl1pPr>
          </a:lstStyle>
          <a:p>
            <a:pPr>
              <a:spcAft>
                <a:spcPts val="300"/>
              </a:spcAft>
            </a:pPr>
            <a:r>
              <a:rPr lang="de-DE">
                <a:solidFill>
                  <a:schemeClr val="tx1"/>
                </a:solidFill>
              </a:rPr>
              <a:t>Einige Fragen, die beantwortet wurden:</a:t>
            </a:r>
          </a:p>
          <a:p>
            <a:pPr marL="171450" indent="-171450">
              <a:spcAft>
                <a:spcPts val="300"/>
              </a:spcAft>
              <a:buFont typeface="Arial" panose="020B0604020202020204" pitchFamily="34" charset="0"/>
              <a:buChar char="•"/>
            </a:pPr>
            <a:r>
              <a:rPr lang="de-DE">
                <a:solidFill>
                  <a:schemeClr val="tx1"/>
                </a:solidFill>
              </a:rPr>
              <a:t>Wie positioniert sich KSB im Vergleich zu Wettbewerbern hinsichtlich Bekanntheit, Nutzung und Präferenz?</a:t>
            </a:r>
          </a:p>
          <a:p>
            <a:pPr marL="171450" indent="-171450">
              <a:spcAft>
                <a:spcPts val="300"/>
              </a:spcAft>
              <a:buFont typeface="Arial" panose="020B0604020202020204" pitchFamily="34" charset="0"/>
              <a:buChar char="•"/>
            </a:pPr>
            <a:r>
              <a:rPr lang="de-DE">
                <a:solidFill>
                  <a:schemeClr val="tx1"/>
                </a:solidFill>
              </a:rPr>
              <a:t>Wer sind die Hauptkonkurrenten in den verschiedenen Märkten?</a:t>
            </a:r>
          </a:p>
          <a:p>
            <a:pPr marL="171450" indent="-171450">
              <a:spcAft>
                <a:spcPts val="300"/>
              </a:spcAft>
              <a:buFont typeface="Arial" panose="020B0604020202020204" pitchFamily="34" charset="0"/>
              <a:buChar char="•"/>
            </a:pPr>
            <a:r>
              <a:rPr lang="de-DE">
                <a:solidFill>
                  <a:schemeClr val="tx1"/>
                </a:solidFill>
              </a:rPr>
              <a:t>Welche Stärken und Schwächen hat KSB im Vergleich zu den Wettbewerbern in Bezug auf Image und Leistungsfaktoren?</a:t>
            </a:r>
          </a:p>
          <a:p>
            <a:pPr marL="171450" indent="-171450">
              <a:spcAft>
                <a:spcPts val="300"/>
              </a:spcAft>
              <a:buFont typeface="Arial" panose="020B0604020202020204" pitchFamily="34" charset="0"/>
              <a:buChar char="•"/>
            </a:pPr>
            <a:r>
              <a:rPr lang="de-DE">
                <a:solidFill>
                  <a:schemeClr val="tx1"/>
                </a:solidFill>
              </a:rPr>
              <a:t>Wie unterscheidet sich das Image bei Kunden und Nicht-Kunden?</a:t>
            </a:r>
          </a:p>
          <a:p>
            <a:pPr marL="171450" indent="-171450">
              <a:spcAft>
                <a:spcPts val="300"/>
              </a:spcAft>
              <a:buFont typeface="Arial" panose="020B0604020202020204" pitchFamily="34" charset="0"/>
              <a:buChar char="•"/>
            </a:pPr>
            <a:r>
              <a:rPr lang="de-DE">
                <a:solidFill>
                  <a:schemeClr val="tx1"/>
                </a:solidFill>
              </a:rPr>
              <a:t>Welche Vertriebskanäle werden von der Zielgruppe genutzt und welche Unterschiede gibt es zwischen den Ländern und Branchen?</a:t>
            </a:r>
          </a:p>
        </p:txBody>
      </p:sp>
      <p:grpSp>
        <p:nvGrpSpPr>
          <p:cNvPr id="24" name="Gruppieren 23">
            <a:extLst>
              <a:ext uri="{FF2B5EF4-FFF2-40B4-BE49-F238E27FC236}">
                <a16:creationId xmlns:a16="http://schemas.microsoft.com/office/drawing/2014/main" id="{0CD4308A-C730-C91F-30DF-EFE07176EDA7}"/>
              </a:ext>
            </a:extLst>
          </p:cNvPr>
          <p:cNvGrpSpPr/>
          <p:nvPr/>
        </p:nvGrpSpPr>
        <p:grpSpPr>
          <a:xfrm>
            <a:off x="854164" y="6274935"/>
            <a:ext cx="2751049" cy="2016579"/>
            <a:chOff x="740454" y="6289793"/>
            <a:chExt cx="3098775" cy="2103264"/>
          </a:xfrm>
        </p:grpSpPr>
        <p:pic>
          <p:nvPicPr>
            <p:cNvPr id="18" name="Grafik 17">
              <a:extLst>
                <a:ext uri="{FF2B5EF4-FFF2-40B4-BE49-F238E27FC236}">
                  <a16:creationId xmlns:a16="http://schemas.microsoft.com/office/drawing/2014/main" id="{6930026C-1D2C-A726-F475-8B18AA8FE7A6}"/>
                </a:ext>
              </a:extLst>
            </p:cNvPr>
            <p:cNvPicPr>
              <a:picLocks noChangeAspect="1"/>
            </p:cNvPicPr>
            <p:nvPr/>
          </p:nvPicPr>
          <p:blipFill>
            <a:blip r:embed="rId4"/>
            <a:stretch>
              <a:fillRect/>
            </a:stretch>
          </p:blipFill>
          <p:spPr>
            <a:xfrm>
              <a:off x="740454" y="6289793"/>
              <a:ext cx="3098775" cy="2099691"/>
            </a:xfrm>
            <a:prstGeom prst="roundRect">
              <a:avLst>
                <a:gd name="adj" fmla="val 1497"/>
              </a:avLst>
            </a:prstGeom>
            <a:solidFill>
              <a:srgbClr val="FFFFFF">
                <a:shade val="85000"/>
              </a:srgbClr>
            </a:solidFill>
            <a:ln>
              <a:noFill/>
            </a:ln>
            <a:effectLst/>
          </p:spPr>
        </p:pic>
        <p:sp>
          <p:nvSpPr>
            <p:cNvPr id="20" name="Rechteck: abgerundete Ecken 19">
              <a:extLst>
                <a:ext uri="{FF2B5EF4-FFF2-40B4-BE49-F238E27FC236}">
                  <a16:creationId xmlns:a16="http://schemas.microsoft.com/office/drawing/2014/main" id="{12F560CB-FB8A-D0A3-8D19-6E326BF63556}"/>
                </a:ext>
              </a:extLst>
            </p:cNvPr>
            <p:cNvSpPr>
              <a:spLocks noChangeAspect="1"/>
            </p:cNvSpPr>
            <p:nvPr/>
          </p:nvSpPr>
          <p:spPr>
            <a:xfrm>
              <a:off x="740454" y="6293366"/>
              <a:ext cx="3098775" cy="2099691"/>
            </a:xfrm>
            <a:prstGeom prst="roundRect">
              <a:avLst>
                <a:gd name="adj" fmla="val 1969"/>
              </a:avLst>
            </a:prstGeom>
            <a:noFill/>
            <a:ln w="38100">
              <a:solidFill>
                <a:schemeClr val="tx1">
                  <a:lumMod val="85000"/>
                  <a:lumOff val="1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a:p>
          </p:txBody>
        </p:sp>
      </p:grpSp>
      <p:pic>
        <p:nvPicPr>
          <p:cNvPr id="34" name="Grafik 33">
            <a:extLst>
              <a:ext uri="{FF2B5EF4-FFF2-40B4-BE49-F238E27FC236}">
                <a16:creationId xmlns:a16="http://schemas.microsoft.com/office/drawing/2014/main" id="{22065460-F7B9-A502-A8DA-26847547C8FD}"/>
              </a:ext>
            </a:extLst>
          </p:cNvPr>
          <p:cNvPicPr>
            <a:picLocks noChangeAspect="1"/>
          </p:cNvPicPr>
          <p:nvPr/>
        </p:nvPicPr>
        <p:blipFill rotWithShape="1">
          <a:blip r:embed="rId5">
            <a:extLst>
              <a:ext uri="{BEBA8EAE-BF5A-486C-A8C5-ECC9F3942E4B}">
                <a14:imgProps xmlns:a14="http://schemas.microsoft.com/office/drawing/2010/main">
                  <a14:imgLayer r:embed="rId6">
                    <a14:imgEffect>
                      <a14:artisticPastelsSmooth/>
                    </a14:imgEffect>
                  </a14:imgLayer>
                </a14:imgProps>
              </a:ext>
            </a:extLst>
          </a:blip>
          <a:srcRect l="15866" t="56878" r="73920" b="35315"/>
          <a:stretch/>
        </p:blipFill>
        <p:spPr>
          <a:xfrm>
            <a:off x="1307307" y="7419773"/>
            <a:ext cx="264318" cy="147840"/>
          </a:xfrm>
          <a:prstGeom prst="roundRect">
            <a:avLst>
              <a:gd name="adj" fmla="val 8594"/>
            </a:avLst>
          </a:prstGeom>
          <a:solidFill>
            <a:srgbClr val="FFFFFF">
              <a:shade val="85000"/>
            </a:srgbClr>
          </a:solidFill>
          <a:ln>
            <a:noFill/>
          </a:ln>
          <a:effectLst/>
        </p:spPr>
      </p:pic>
      <p:pic>
        <p:nvPicPr>
          <p:cNvPr id="35" name="Grafik 34">
            <a:extLst>
              <a:ext uri="{FF2B5EF4-FFF2-40B4-BE49-F238E27FC236}">
                <a16:creationId xmlns:a16="http://schemas.microsoft.com/office/drawing/2014/main" id="{6BB445B6-BCDF-D0A9-9110-CCAC541288E7}"/>
              </a:ext>
            </a:extLst>
          </p:cNvPr>
          <p:cNvPicPr>
            <a:picLocks noChangeAspect="1"/>
          </p:cNvPicPr>
          <p:nvPr/>
        </p:nvPicPr>
        <p:blipFill rotWithShape="1">
          <a:blip r:embed="rId5">
            <a:extLst>
              <a:ext uri="{BEBA8EAE-BF5A-486C-A8C5-ECC9F3942E4B}">
                <a14:imgProps xmlns:a14="http://schemas.microsoft.com/office/drawing/2010/main">
                  <a14:imgLayer r:embed="rId6">
                    <a14:imgEffect>
                      <a14:artisticPastelsSmooth/>
                    </a14:imgEffect>
                  </a14:imgLayer>
                </a14:imgProps>
              </a:ext>
            </a:extLst>
          </a:blip>
          <a:srcRect l="15866" t="56878" r="73920" b="35315"/>
          <a:stretch/>
        </p:blipFill>
        <p:spPr>
          <a:xfrm>
            <a:off x="2459847" y="7419773"/>
            <a:ext cx="264318" cy="147840"/>
          </a:xfrm>
          <a:prstGeom prst="roundRect">
            <a:avLst>
              <a:gd name="adj" fmla="val 8594"/>
            </a:avLst>
          </a:prstGeom>
          <a:solidFill>
            <a:srgbClr val="FFFFFF">
              <a:shade val="85000"/>
            </a:srgbClr>
          </a:solidFill>
          <a:ln>
            <a:noFill/>
          </a:ln>
          <a:effectLst/>
        </p:spPr>
      </p:pic>
      <p:sp>
        <p:nvSpPr>
          <p:cNvPr id="11" name="Rechteck: abgerundete Ecken 10">
            <a:extLst>
              <a:ext uri="{FF2B5EF4-FFF2-40B4-BE49-F238E27FC236}">
                <a16:creationId xmlns:a16="http://schemas.microsoft.com/office/drawing/2014/main" id="{70535AE1-A70E-ECB0-7F22-B0E6FEBA065B}"/>
              </a:ext>
            </a:extLst>
          </p:cNvPr>
          <p:cNvSpPr/>
          <p:nvPr/>
        </p:nvSpPr>
        <p:spPr>
          <a:xfrm>
            <a:off x="3298247" y="6303821"/>
            <a:ext cx="194072" cy="53441"/>
          </a:xfrm>
          <a:prstGeom prst="roundRect">
            <a:avLst>
              <a:gd name="adj" fmla="val 50000"/>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15" name="Rechteck: abgerundete Ecken 14">
            <a:extLst>
              <a:ext uri="{FF2B5EF4-FFF2-40B4-BE49-F238E27FC236}">
                <a16:creationId xmlns:a16="http://schemas.microsoft.com/office/drawing/2014/main" id="{64FFB087-968E-1A1C-6475-C142FBC1FCCA}"/>
              </a:ext>
            </a:extLst>
          </p:cNvPr>
          <p:cNvSpPr/>
          <p:nvPr/>
        </p:nvSpPr>
        <p:spPr>
          <a:xfrm>
            <a:off x="3316433" y="6304866"/>
            <a:ext cx="194072" cy="53441"/>
          </a:xfrm>
          <a:prstGeom prst="roundRect">
            <a:avLst>
              <a:gd name="adj" fmla="val 50000"/>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16" name="Rechteck: abgerundete Ecken 15">
            <a:extLst>
              <a:ext uri="{FF2B5EF4-FFF2-40B4-BE49-F238E27FC236}">
                <a16:creationId xmlns:a16="http://schemas.microsoft.com/office/drawing/2014/main" id="{46489607-E24B-BEB1-511D-B657D2E25577}"/>
              </a:ext>
            </a:extLst>
          </p:cNvPr>
          <p:cNvSpPr/>
          <p:nvPr/>
        </p:nvSpPr>
        <p:spPr>
          <a:xfrm>
            <a:off x="3389114" y="6302543"/>
            <a:ext cx="194072" cy="53441"/>
          </a:xfrm>
          <a:prstGeom prst="roundRect">
            <a:avLst>
              <a:gd name="adj" fmla="val 50000"/>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a:p>
        </p:txBody>
      </p:sp>
      <p:grpSp>
        <p:nvGrpSpPr>
          <p:cNvPr id="19" name="Gruppieren 18">
            <a:extLst>
              <a:ext uri="{FF2B5EF4-FFF2-40B4-BE49-F238E27FC236}">
                <a16:creationId xmlns:a16="http://schemas.microsoft.com/office/drawing/2014/main" id="{5B23B476-FA9C-38C5-7F7C-54D83987635D}"/>
              </a:ext>
            </a:extLst>
          </p:cNvPr>
          <p:cNvGrpSpPr/>
          <p:nvPr/>
        </p:nvGrpSpPr>
        <p:grpSpPr>
          <a:xfrm>
            <a:off x="854164" y="6308220"/>
            <a:ext cx="2751049" cy="2013158"/>
            <a:chOff x="740454" y="6293366"/>
            <a:chExt cx="3098775" cy="2099691"/>
          </a:xfrm>
        </p:grpSpPr>
        <p:pic>
          <p:nvPicPr>
            <p:cNvPr id="21" name="Grafik 20">
              <a:extLst>
                <a:ext uri="{FF2B5EF4-FFF2-40B4-BE49-F238E27FC236}">
                  <a16:creationId xmlns:a16="http://schemas.microsoft.com/office/drawing/2014/main" id="{9A7566CB-2C1F-77BD-C694-3E1B0F517B50}"/>
                </a:ext>
              </a:extLst>
            </p:cNvPr>
            <p:cNvPicPr>
              <a:picLocks noChangeAspect="1"/>
            </p:cNvPicPr>
            <p:nvPr/>
          </p:nvPicPr>
          <p:blipFill rotWithShape="1">
            <a:blip r:embed="rId5">
              <a:extLst>
                <a:ext uri="{BEBA8EAE-BF5A-486C-A8C5-ECC9F3942E4B}">
                  <a14:imgProps xmlns:a14="http://schemas.microsoft.com/office/drawing/2010/main">
                    <a14:imgLayer r:embed="rId6">
                      <a14:imgEffect>
                        <a14:artisticPastelsSmooth/>
                      </a14:imgEffect>
                    </a14:imgLayer>
                  </a14:imgProps>
                </a:ext>
              </a:extLst>
            </a:blip>
            <a:srcRect l="15173" t="64667" r="1731" b="28426"/>
            <a:stretch/>
          </p:blipFill>
          <p:spPr>
            <a:xfrm>
              <a:off x="1210638" y="7647606"/>
              <a:ext cx="2574946" cy="145006"/>
            </a:xfrm>
            <a:prstGeom prst="roundRect">
              <a:avLst>
                <a:gd name="adj" fmla="val 8594"/>
              </a:avLst>
            </a:prstGeom>
            <a:solidFill>
              <a:srgbClr val="FFFFFF">
                <a:shade val="85000"/>
              </a:srgbClr>
            </a:solidFill>
            <a:ln>
              <a:noFill/>
            </a:ln>
            <a:effectLst/>
          </p:spPr>
        </p:pic>
        <p:sp>
          <p:nvSpPr>
            <p:cNvPr id="22" name="Rechteck: abgerundete Ecken 21">
              <a:extLst>
                <a:ext uri="{FF2B5EF4-FFF2-40B4-BE49-F238E27FC236}">
                  <a16:creationId xmlns:a16="http://schemas.microsoft.com/office/drawing/2014/main" id="{E2F74745-7696-6DF1-35D7-855C599B4C55}"/>
                </a:ext>
              </a:extLst>
            </p:cNvPr>
            <p:cNvSpPr>
              <a:spLocks noChangeAspect="1"/>
            </p:cNvSpPr>
            <p:nvPr/>
          </p:nvSpPr>
          <p:spPr>
            <a:xfrm>
              <a:off x="740454" y="6293366"/>
              <a:ext cx="3098775" cy="2099691"/>
            </a:xfrm>
            <a:prstGeom prst="roundRect">
              <a:avLst>
                <a:gd name="adj" fmla="val 8356"/>
              </a:avLst>
            </a:prstGeom>
            <a:noFill/>
            <a:ln w="38100">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a:p>
          </p:txBody>
        </p:sp>
      </p:grpSp>
      <p:pic>
        <p:nvPicPr>
          <p:cNvPr id="26" name="Grafik 25">
            <a:extLst>
              <a:ext uri="{FF2B5EF4-FFF2-40B4-BE49-F238E27FC236}">
                <a16:creationId xmlns:a16="http://schemas.microsoft.com/office/drawing/2014/main" id="{3BCD57B5-E4A6-FA00-1BF0-0E389E75B345}"/>
              </a:ext>
            </a:extLst>
          </p:cNvPr>
          <p:cNvPicPr>
            <a:picLocks noChangeAspect="1"/>
          </p:cNvPicPr>
          <p:nvPr/>
        </p:nvPicPr>
        <p:blipFill>
          <a:blip r:embed="rId7">
            <a:extLst>
              <a:ext uri="{BEBA8EAE-BF5A-486C-A8C5-ECC9F3942E4B}">
                <a14:imgProps xmlns:a14="http://schemas.microsoft.com/office/drawing/2010/main">
                  <a14:imgLayer r:embed="rId8">
                    <a14:imgEffect>
                      <a14:artisticLineDrawing/>
                    </a14:imgEffect>
                  </a14:imgLayer>
                </a14:imgProps>
              </a:ext>
            </a:extLst>
          </a:blip>
          <a:stretch>
            <a:fillRect/>
          </a:stretch>
        </p:blipFill>
        <p:spPr>
          <a:xfrm>
            <a:off x="1341134" y="7157614"/>
            <a:ext cx="2237426" cy="45719"/>
          </a:xfrm>
          <a:prstGeom prst="rect">
            <a:avLst/>
          </a:prstGeom>
        </p:spPr>
      </p:pic>
      <p:pic>
        <p:nvPicPr>
          <p:cNvPr id="4" name="Grafik 3">
            <a:extLst>
              <a:ext uri="{FF2B5EF4-FFF2-40B4-BE49-F238E27FC236}">
                <a16:creationId xmlns:a16="http://schemas.microsoft.com/office/drawing/2014/main" id="{106E4D70-4AAC-15A0-DD74-E36D4949042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79920" y="292385"/>
            <a:ext cx="1696843" cy="482475"/>
          </a:xfrm>
          <a:prstGeom prst="rect">
            <a:avLst/>
          </a:prstGeom>
        </p:spPr>
      </p:pic>
    </p:spTree>
    <p:extLst>
      <p:ext uri="{BB962C8B-B14F-4D97-AF65-F5344CB8AC3E}">
        <p14:creationId xmlns:p14="http://schemas.microsoft.com/office/powerpoint/2010/main" val="1190896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75FE829A-9AF8-BDA1-F297-B56FC64E84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9920" y="292385"/>
            <a:ext cx="1696843" cy="482475"/>
          </a:xfrm>
          <a:prstGeom prst="rect">
            <a:avLst/>
          </a:prstGeom>
        </p:spPr>
      </p:pic>
      <p:sp>
        <p:nvSpPr>
          <p:cNvPr id="6" name="TextBox 5">
            <a:extLst>
              <a:ext uri="{FF2B5EF4-FFF2-40B4-BE49-F238E27FC236}">
                <a16:creationId xmlns:a16="http://schemas.microsoft.com/office/drawing/2014/main" id="{D0DFFFC6-1943-DB4E-F5F6-DC398A8D15EF}"/>
              </a:ext>
            </a:extLst>
          </p:cNvPr>
          <p:cNvSpPr txBox="1"/>
          <p:nvPr/>
        </p:nvSpPr>
        <p:spPr>
          <a:xfrm>
            <a:off x="1747363" y="3227754"/>
            <a:ext cx="4459288" cy="496730"/>
          </a:xfrm>
          <a:prstGeom prst="rect">
            <a:avLst/>
          </a:prstGeom>
          <a:noFill/>
        </p:spPr>
        <p:txBody>
          <a:bodyPr wrap="square" lIns="0" tIns="36000" rIns="0" bIns="36000" rtlCol="0">
            <a:spAutoFit/>
          </a:bodyPr>
          <a:lstStyle/>
          <a:p>
            <a:pPr>
              <a:lnSpc>
                <a:spcPct val="120000"/>
              </a:lnSpc>
            </a:pPr>
            <a:r>
              <a:rPr lang="de-DE" sz="1200" b="1" dirty="0">
                <a:latin typeface="+mj-lt"/>
              </a:rPr>
              <a:t>Christian Froemel</a:t>
            </a:r>
            <a:br>
              <a:rPr lang="de-DE" sz="1200" b="1" dirty="0">
                <a:latin typeface="+mj-lt"/>
              </a:rPr>
            </a:br>
            <a:r>
              <a:rPr lang="en-US" sz="1200" dirty="0">
                <a:latin typeface="+mj-lt"/>
              </a:rPr>
              <a:t>Head of Campaigning &amp; Marketing Development</a:t>
            </a:r>
            <a:endParaRPr lang="de-DE" sz="1200" dirty="0">
              <a:latin typeface="+mj-lt"/>
            </a:endParaRPr>
          </a:p>
        </p:txBody>
      </p:sp>
      <p:sp>
        <p:nvSpPr>
          <p:cNvPr id="7" name="TextBox 6">
            <a:extLst>
              <a:ext uri="{FF2B5EF4-FFF2-40B4-BE49-F238E27FC236}">
                <a16:creationId xmlns:a16="http://schemas.microsoft.com/office/drawing/2014/main" id="{6108CC92-142A-F247-D69B-B8A202E5FC2A}"/>
              </a:ext>
            </a:extLst>
          </p:cNvPr>
          <p:cNvSpPr txBox="1"/>
          <p:nvPr/>
        </p:nvSpPr>
        <p:spPr>
          <a:xfrm>
            <a:off x="836612" y="1454291"/>
            <a:ext cx="5292726" cy="1568497"/>
          </a:xfrm>
          <a:prstGeom prst="rect">
            <a:avLst/>
          </a:prstGeom>
          <a:noFill/>
        </p:spPr>
        <p:txBody>
          <a:bodyPr wrap="square" lIns="0" tIns="36000" rIns="0" bIns="36000" rtlCol="0">
            <a:spAutoFit/>
          </a:bodyPr>
          <a:lstStyle/>
          <a:p>
            <a:pPr>
              <a:lnSpc>
                <a:spcPct val="90000"/>
              </a:lnSpc>
              <a:spcAft>
                <a:spcPts val="800"/>
              </a:spcAft>
            </a:pPr>
            <a:r>
              <a:rPr lang="de-DE" b="1" kern="1200" dirty="0">
                <a:effectLst/>
                <a:latin typeface="Formular" panose="02000000000000000000" pitchFamily="50" charset="0"/>
                <a:ea typeface="+mn-ea"/>
                <a:cs typeface="+mn-cs"/>
              </a:rPr>
              <a:t>Mit den präzisen Analysen und umsetzbaren Handlungsempfehlungen </a:t>
            </a:r>
            <a:r>
              <a:rPr lang="de-DE" b="1" dirty="0">
                <a:latin typeface="Formular" panose="02000000000000000000" pitchFamily="50" charset="0"/>
              </a:rPr>
              <a:t>von Cogitaris haben </a:t>
            </a:r>
            <a:r>
              <a:rPr lang="de-DE" b="1" kern="1200" dirty="0">
                <a:effectLst/>
                <a:latin typeface="Formular" panose="02000000000000000000" pitchFamily="50" charset="0"/>
                <a:ea typeface="+mn-ea"/>
                <a:cs typeface="+mn-cs"/>
              </a:rPr>
              <a:t>wir ein </a:t>
            </a:r>
            <a:r>
              <a:rPr lang="de-DE" b="1" dirty="0">
                <a:latin typeface="Formular" panose="02000000000000000000" pitchFamily="50" charset="0"/>
              </a:rPr>
              <a:t>wertvolles Werkzeug, um unsere globale Marken-Kommunikation zu steuern und sie vor allem auch an die Besonderheiten </a:t>
            </a:r>
            <a:r>
              <a:rPr lang="de-DE" b="1" kern="1200" dirty="0">
                <a:effectLst/>
                <a:latin typeface="Formular" panose="02000000000000000000" pitchFamily="50" charset="0"/>
                <a:ea typeface="+mn-ea"/>
                <a:cs typeface="+mn-cs"/>
              </a:rPr>
              <a:t>der lokalen Märkte anpassen zu können.</a:t>
            </a:r>
          </a:p>
        </p:txBody>
      </p:sp>
      <p:sp>
        <p:nvSpPr>
          <p:cNvPr id="54" name="Graphic 52">
            <a:extLst>
              <a:ext uri="{FF2B5EF4-FFF2-40B4-BE49-F238E27FC236}">
                <a16:creationId xmlns:a16="http://schemas.microsoft.com/office/drawing/2014/main" id="{44CB8EFC-3CE8-54D9-4278-32271138B423}"/>
              </a:ext>
            </a:extLst>
          </p:cNvPr>
          <p:cNvSpPr/>
          <p:nvPr/>
        </p:nvSpPr>
        <p:spPr>
          <a:xfrm>
            <a:off x="5701525" y="3422579"/>
            <a:ext cx="387447" cy="266370"/>
          </a:xfrm>
          <a:custGeom>
            <a:avLst/>
            <a:gdLst>
              <a:gd name="connsiteX0" fmla="*/ 479093 w 657981"/>
              <a:gd name="connsiteY0" fmla="*/ 452362 h 452362"/>
              <a:gd name="connsiteX1" fmla="*/ 561340 w 657981"/>
              <a:gd name="connsiteY1" fmla="*/ 287867 h 452362"/>
              <a:gd name="connsiteX2" fmla="*/ 370115 w 657981"/>
              <a:gd name="connsiteY2" fmla="*/ 287867 h 452362"/>
              <a:gd name="connsiteX3" fmla="*/ 370115 w 657981"/>
              <a:gd name="connsiteY3" fmla="*/ 0 h 452362"/>
              <a:gd name="connsiteX4" fmla="*/ 657981 w 657981"/>
              <a:gd name="connsiteY4" fmla="*/ 0 h 452362"/>
              <a:gd name="connsiteX5" fmla="*/ 657981 w 657981"/>
              <a:gd name="connsiteY5" fmla="*/ 296092 h 452362"/>
              <a:gd name="connsiteX6" fmla="*/ 579846 w 657981"/>
              <a:gd name="connsiteY6" fmla="*/ 452362 h 452362"/>
              <a:gd name="connsiteX7" fmla="*/ 108978 w 657981"/>
              <a:gd name="connsiteY7" fmla="*/ 452362 h 452362"/>
              <a:gd name="connsiteX8" fmla="*/ 191226 w 657981"/>
              <a:gd name="connsiteY8" fmla="*/ 287867 h 452362"/>
              <a:gd name="connsiteX9" fmla="*/ 0 w 657981"/>
              <a:gd name="connsiteY9" fmla="*/ 287867 h 452362"/>
              <a:gd name="connsiteX10" fmla="*/ 0 w 657981"/>
              <a:gd name="connsiteY10" fmla="*/ 0 h 452362"/>
              <a:gd name="connsiteX11" fmla="*/ 287867 w 657981"/>
              <a:gd name="connsiteY11" fmla="*/ 0 h 452362"/>
              <a:gd name="connsiteX12" fmla="*/ 287867 w 657981"/>
              <a:gd name="connsiteY12" fmla="*/ 296092 h 452362"/>
              <a:gd name="connsiteX13" fmla="*/ 209732 w 657981"/>
              <a:gd name="connsiteY13" fmla="*/ 452362 h 452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57981" h="452362">
                <a:moveTo>
                  <a:pt x="479093" y="452362"/>
                </a:moveTo>
                <a:lnTo>
                  <a:pt x="561340" y="287867"/>
                </a:lnTo>
                <a:lnTo>
                  <a:pt x="370115" y="287867"/>
                </a:lnTo>
                <a:lnTo>
                  <a:pt x="370115" y="0"/>
                </a:lnTo>
                <a:lnTo>
                  <a:pt x="657981" y="0"/>
                </a:lnTo>
                <a:lnTo>
                  <a:pt x="657981" y="296092"/>
                </a:lnTo>
                <a:lnTo>
                  <a:pt x="579846" y="452362"/>
                </a:lnTo>
                <a:close/>
                <a:moveTo>
                  <a:pt x="108978" y="452362"/>
                </a:moveTo>
                <a:lnTo>
                  <a:pt x="191226" y="287867"/>
                </a:lnTo>
                <a:lnTo>
                  <a:pt x="0" y="287867"/>
                </a:lnTo>
                <a:lnTo>
                  <a:pt x="0" y="0"/>
                </a:lnTo>
                <a:lnTo>
                  <a:pt x="287867" y="0"/>
                </a:lnTo>
                <a:lnTo>
                  <a:pt x="287867" y="296092"/>
                </a:lnTo>
                <a:lnTo>
                  <a:pt x="209732" y="452362"/>
                </a:lnTo>
                <a:close/>
              </a:path>
            </a:pathLst>
          </a:custGeom>
          <a:gradFill>
            <a:gsLst>
              <a:gs pos="50000">
                <a:srgbClr val="48B988"/>
              </a:gs>
              <a:gs pos="0">
                <a:schemeClr val="accent1"/>
              </a:gs>
              <a:gs pos="100000">
                <a:schemeClr val="accent2"/>
              </a:gs>
            </a:gsLst>
            <a:path path="circle">
              <a:fillToRect l="100000" t="100000"/>
            </a:path>
          </a:gradFill>
          <a:ln w="20439" cap="flat">
            <a:noFill/>
            <a:prstDash val="solid"/>
            <a:miter/>
          </a:ln>
        </p:spPr>
        <p:txBody>
          <a:bodyPr rtlCol="0" anchor="ctr"/>
          <a:lstStyle/>
          <a:p>
            <a:endParaRPr lang="de-DE"/>
          </a:p>
        </p:txBody>
      </p:sp>
      <p:sp>
        <p:nvSpPr>
          <p:cNvPr id="39" name="TextBox 38">
            <a:extLst>
              <a:ext uri="{FF2B5EF4-FFF2-40B4-BE49-F238E27FC236}">
                <a16:creationId xmlns:a16="http://schemas.microsoft.com/office/drawing/2014/main" id="{80C1B071-4EF8-5087-9E56-5C6C389DDA23}"/>
              </a:ext>
            </a:extLst>
          </p:cNvPr>
          <p:cNvSpPr txBox="1"/>
          <p:nvPr/>
        </p:nvSpPr>
        <p:spPr>
          <a:xfrm>
            <a:off x="3159707" y="4167448"/>
            <a:ext cx="2969631" cy="1643967"/>
          </a:xfrm>
          <a:prstGeom prst="rect">
            <a:avLst/>
          </a:prstGeom>
          <a:noFill/>
        </p:spPr>
        <p:txBody>
          <a:bodyPr wrap="square" lIns="0" tIns="36000" rIns="0" bIns="36000" rtlCol="0">
            <a:spAutoFit/>
          </a:bodyPr>
          <a:lstStyle/>
          <a:p>
            <a:pPr>
              <a:lnSpc>
                <a:spcPct val="107000"/>
              </a:lnSpc>
              <a:spcAft>
                <a:spcPts val="600"/>
              </a:spcAft>
            </a:pPr>
            <a:r>
              <a:rPr lang="de-DE" sz="1200" kern="1200" spc="-50">
                <a:solidFill>
                  <a:srgbClr val="000000"/>
                </a:solidFill>
                <a:effectLst/>
                <a:latin typeface="Formular" panose="02000000000000000000" pitchFamily="50" charset="0"/>
                <a:ea typeface="+mn-ea"/>
                <a:cs typeface="+mn-cs"/>
              </a:rPr>
              <a:t>Cogitaris ist ein </a:t>
            </a:r>
            <a:r>
              <a:rPr lang="de-DE" sz="1200" kern="1200" spc="-50" err="1">
                <a:solidFill>
                  <a:srgbClr val="000000"/>
                </a:solidFill>
                <a:effectLst/>
                <a:latin typeface="Formular" panose="02000000000000000000" pitchFamily="50" charset="0"/>
                <a:ea typeface="+mn-ea"/>
                <a:cs typeface="+mn-cs"/>
              </a:rPr>
              <a:t>Full</a:t>
            </a:r>
            <a:r>
              <a:rPr lang="de-DE" sz="1200" kern="1200" spc="-50">
                <a:solidFill>
                  <a:srgbClr val="000000"/>
                </a:solidFill>
                <a:effectLst/>
                <a:latin typeface="Formular" panose="02000000000000000000" pitchFamily="50" charset="0"/>
                <a:ea typeface="+mn-ea"/>
                <a:cs typeface="+mn-cs"/>
              </a:rPr>
              <a:t>-Service-Institut mit langjähriger Praxiserfahrung. Wir </a:t>
            </a:r>
            <a:r>
              <a:rPr lang="de-DE" sz="1200" kern="1200" spc="-50" err="1">
                <a:solidFill>
                  <a:srgbClr val="000000"/>
                </a:solidFill>
                <a:effectLst/>
                <a:latin typeface="Formular" panose="02000000000000000000" pitchFamily="50" charset="0"/>
                <a:ea typeface="+mn-ea"/>
                <a:cs typeface="+mn-cs"/>
              </a:rPr>
              <a:t>kombinie-ren</a:t>
            </a:r>
            <a:r>
              <a:rPr lang="de-DE" sz="1200" kern="1200" spc="-50">
                <a:solidFill>
                  <a:srgbClr val="000000"/>
                </a:solidFill>
                <a:effectLst/>
                <a:latin typeface="Formular" panose="02000000000000000000" pitchFamily="50" charset="0"/>
                <a:ea typeface="+mn-ea"/>
                <a:cs typeface="+mn-cs"/>
              </a:rPr>
              <a:t> fundierte Marktforschung, Data Science mit moderner Software. Dabei bieten wir praxiserprobte Lösungen und exzellente Services für nachhaltige </a:t>
            </a:r>
            <a:r>
              <a:rPr lang="de-DE" sz="1200" kern="1200" spc="-50" err="1">
                <a:solidFill>
                  <a:srgbClr val="000000"/>
                </a:solidFill>
                <a:effectLst/>
                <a:latin typeface="Formular" panose="02000000000000000000" pitchFamily="50" charset="0"/>
                <a:ea typeface="+mn-ea"/>
                <a:cs typeface="+mn-cs"/>
              </a:rPr>
              <a:t>Kundenbeziehun</a:t>
            </a:r>
            <a:r>
              <a:rPr lang="de-DE" sz="1200" kern="1200" spc="-50">
                <a:solidFill>
                  <a:srgbClr val="000000"/>
                </a:solidFill>
                <a:effectLst/>
                <a:latin typeface="Formular" panose="02000000000000000000" pitchFamily="50" charset="0"/>
                <a:ea typeface="+mn-ea"/>
                <a:cs typeface="+mn-cs"/>
              </a:rPr>
              <a:t>-gen, begeisterte Mitarbeitende und optimal positionierte Marken.</a:t>
            </a:r>
            <a:endParaRPr lang="de-DE" sz="1200" kern="100">
              <a:effectLst/>
              <a:latin typeface="Calibri" panose="020F0502020204030204" pitchFamily="34" charset="0"/>
              <a:ea typeface="Calibri" panose="020F0502020204030204" pitchFamily="34" charset="0"/>
              <a:cs typeface="Arial" panose="020B0604020202020204" pitchFamily="34" charset="0"/>
            </a:endParaRPr>
          </a:p>
        </p:txBody>
      </p:sp>
      <p:sp>
        <p:nvSpPr>
          <p:cNvPr id="47" name="TextBox 46">
            <a:extLst>
              <a:ext uri="{FF2B5EF4-FFF2-40B4-BE49-F238E27FC236}">
                <a16:creationId xmlns:a16="http://schemas.microsoft.com/office/drawing/2014/main" id="{E4034EA2-2AF1-0E69-64C5-0A895A8378F0}"/>
              </a:ext>
            </a:extLst>
          </p:cNvPr>
          <p:cNvSpPr txBox="1"/>
          <p:nvPr/>
        </p:nvSpPr>
        <p:spPr>
          <a:xfrm>
            <a:off x="836612" y="4167448"/>
            <a:ext cx="1971414" cy="1069899"/>
          </a:xfrm>
          <a:prstGeom prst="rect">
            <a:avLst/>
          </a:prstGeom>
          <a:noFill/>
        </p:spPr>
        <p:txBody>
          <a:bodyPr wrap="square" lIns="0" tIns="36000" rIns="0" bIns="36000" rtlCol="0">
            <a:spAutoFit/>
          </a:bodyPr>
          <a:lstStyle>
            <a:defPPr>
              <a:defRPr lang="en-US"/>
            </a:defPPr>
            <a:lvl1pPr>
              <a:lnSpc>
                <a:spcPct val="90000"/>
              </a:lnSpc>
              <a:defRPr sz="1200">
                <a:solidFill>
                  <a:schemeClr val="tx1">
                    <a:lumMod val="95000"/>
                    <a:lumOff val="5000"/>
                  </a:schemeClr>
                </a:solidFill>
                <a:latin typeface="+mj-lt"/>
              </a:defRPr>
            </a:lvl1pPr>
          </a:lstStyle>
          <a:p>
            <a:r>
              <a:rPr lang="de-DE" dirty="0"/>
              <a:t>Sie möchten Ihre Kunden befragen und fundierte Handlungsempfehlungen erhalten?</a:t>
            </a:r>
            <a:br>
              <a:rPr lang="de-DE" dirty="0"/>
            </a:br>
            <a:endParaRPr lang="de-DE" dirty="0"/>
          </a:p>
          <a:p>
            <a:r>
              <a:rPr lang="de-DE" b="1" dirty="0">
                <a:gradFill>
                  <a:gsLst>
                    <a:gs pos="50000">
                      <a:srgbClr val="48B988"/>
                    </a:gs>
                    <a:gs pos="0">
                      <a:schemeClr val="accent1"/>
                    </a:gs>
                    <a:gs pos="100000">
                      <a:schemeClr val="accent2"/>
                    </a:gs>
                  </a:gsLst>
                  <a:path path="circle">
                    <a:fillToRect l="100000" t="100000"/>
                  </a:path>
                </a:gradFill>
              </a:rPr>
              <a:t>Lernen Sie uns kennen</a:t>
            </a:r>
          </a:p>
        </p:txBody>
      </p:sp>
      <p:sp>
        <p:nvSpPr>
          <p:cNvPr id="15" name="TextBox 14">
            <a:extLst>
              <a:ext uri="{FF2B5EF4-FFF2-40B4-BE49-F238E27FC236}">
                <a16:creationId xmlns:a16="http://schemas.microsoft.com/office/drawing/2014/main" id="{3CCC01F7-C79B-717D-E897-A269629FBE8D}"/>
              </a:ext>
            </a:extLst>
          </p:cNvPr>
          <p:cNvSpPr txBox="1"/>
          <p:nvPr/>
        </p:nvSpPr>
        <p:spPr>
          <a:xfrm>
            <a:off x="836612" y="6236284"/>
            <a:ext cx="1779481" cy="238902"/>
          </a:xfrm>
          <a:prstGeom prst="rect">
            <a:avLst/>
          </a:prstGeom>
          <a:noFill/>
        </p:spPr>
        <p:txBody>
          <a:bodyPr wrap="square" lIns="0" tIns="36000" rIns="0" bIns="36000" rtlCol="0">
            <a:spAutoFit/>
          </a:bodyPr>
          <a:lstStyle/>
          <a:p>
            <a:pPr>
              <a:lnSpc>
                <a:spcPct val="90000"/>
              </a:lnSpc>
            </a:pPr>
            <a:r>
              <a:rPr lang="de-DE" sz="1200" b="1">
                <a:gradFill>
                  <a:gsLst>
                    <a:gs pos="50000">
                      <a:srgbClr val="48B988"/>
                    </a:gs>
                    <a:gs pos="0">
                      <a:schemeClr val="accent1"/>
                    </a:gs>
                    <a:gs pos="100000">
                      <a:schemeClr val="accent2"/>
                    </a:gs>
                  </a:gsLst>
                  <a:path path="circle">
                    <a:fillToRect l="100000" t="100000"/>
                  </a:path>
                </a:gradFill>
                <a:latin typeface="+mj-lt"/>
              </a:rPr>
              <a:t>Kontaktieren Sie uns</a:t>
            </a:r>
            <a:endParaRPr lang="de-DE" sz="1200">
              <a:solidFill>
                <a:schemeClr val="tx1">
                  <a:lumMod val="95000"/>
                  <a:lumOff val="5000"/>
                </a:schemeClr>
              </a:solidFill>
              <a:latin typeface="+mj-lt"/>
            </a:endParaRPr>
          </a:p>
        </p:txBody>
      </p:sp>
      <p:sp>
        <p:nvSpPr>
          <p:cNvPr id="21" name="TextBox 20">
            <a:extLst>
              <a:ext uri="{FF2B5EF4-FFF2-40B4-BE49-F238E27FC236}">
                <a16:creationId xmlns:a16="http://schemas.microsoft.com/office/drawing/2014/main" id="{2FFC5B72-C1EC-DCF2-28BC-8FCB767CD0BA}"/>
              </a:ext>
            </a:extLst>
          </p:cNvPr>
          <p:cNvSpPr txBox="1"/>
          <p:nvPr/>
        </p:nvSpPr>
        <p:spPr>
          <a:xfrm>
            <a:off x="3159708" y="6419880"/>
            <a:ext cx="1331657" cy="238902"/>
          </a:xfrm>
          <a:prstGeom prst="rect">
            <a:avLst/>
          </a:prstGeom>
          <a:noFill/>
        </p:spPr>
        <p:txBody>
          <a:bodyPr wrap="square" lIns="0" tIns="36000" rIns="0" bIns="36000" rtlCol="0">
            <a:spAutoFit/>
          </a:bodyPr>
          <a:lstStyle>
            <a:defPPr>
              <a:defRPr lang="en-US"/>
            </a:defPPr>
            <a:lvl1pPr>
              <a:lnSpc>
                <a:spcPct val="90000"/>
              </a:lnSpc>
              <a:defRPr sz="1100">
                <a:solidFill>
                  <a:schemeClr val="tx1">
                    <a:lumMod val="95000"/>
                    <a:lumOff val="5000"/>
                  </a:schemeClr>
                </a:solidFill>
                <a:latin typeface="+mj-lt"/>
              </a:defRPr>
            </a:lvl1pPr>
          </a:lstStyle>
          <a:p>
            <a:r>
              <a:rPr lang="en-US" sz="1200">
                <a:solidFill>
                  <a:schemeClr val="tx1"/>
                </a:solidFill>
              </a:rPr>
              <a:t>06131-276 40 10</a:t>
            </a:r>
            <a:endParaRPr lang="en-ID" sz="1200">
              <a:solidFill>
                <a:schemeClr val="tx1"/>
              </a:solidFill>
            </a:endParaRPr>
          </a:p>
        </p:txBody>
      </p:sp>
      <p:sp>
        <p:nvSpPr>
          <p:cNvPr id="22" name="TextBox 21">
            <a:extLst>
              <a:ext uri="{FF2B5EF4-FFF2-40B4-BE49-F238E27FC236}">
                <a16:creationId xmlns:a16="http://schemas.microsoft.com/office/drawing/2014/main" id="{7F131E07-61B1-ACB6-3842-3AF22FE7E9D1}"/>
              </a:ext>
            </a:extLst>
          </p:cNvPr>
          <p:cNvSpPr txBox="1"/>
          <p:nvPr/>
        </p:nvSpPr>
        <p:spPr>
          <a:xfrm>
            <a:off x="3159709" y="6236284"/>
            <a:ext cx="1115484" cy="238902"/>
          </a:xfrm>
          <a:prstGeom prst="rect">
            <a:avLst/>
          </a:prstGeom>
          <a:noFill/>
        </p:spPr>
        <p:txBody>
          <a:bodyPr wrap="square" lIns="0" tIns="36000" rIns="0" bIns="36000" rtlCol="0" anchor="b">
            <a:spAutoFit/>
          </a:bodyPr>
          <a:lstStyle>
            <a:defPPr>
              <a:defRPr lang="en-US"/>
            </a:defPPr>
            <a:lvl1pPr>
              <a:lnSpc>
                <a:spcPct val="90000"/>
              </a:lnSpc>
              <a:defRPr sz="1100">
                <a:solidFill>
                  <a:schemeClr val="tx1">
                    <a:lumMod val="95000"/>
                    <a:lumOff val="5000"/>
                  </a:schemeClr>
                </a:solidFill>
                <a:latin typeface="+mj-lt"/>
              </a:defRPr>
            </a:lvl1pPr>
          </a:lstStyle>
          <a:p>
            <a:r>
              <a:rPr lang="de-DE" sz="1200" b="1">
                <a:solidFill>
                  <a:schemeClr val="bg1">
                    <a:lumMod val="75000"/>
                  </a:schemeClr>
                </a:solidFill>
              </a:rPr>
              <a:t>Telefon</a:t>
            </a:r>
          </a:p>
        </p:txBody>
      </p:sp>
      <p:sp>
        <p:nvSpPr>
          <p:cNvPr id="23" name="TextBox 22">
            <a:extLst>
              <a:ext uri="{FF2B5EF4-FFF2-40B4-BE49-F238E27FC236}">
                <a16:creationId xmlns:a16="http://schemas.microsoft.com/office/drawing/2014/main" id="{F1AD7447-A6A4-B0FA-38B8-53B720794B6E}"/>
              </a:ext>
            </a:extLst>
          </p:cNvPr>
          <p:cNvSpPr txBox="1"/>
          <p:nvPr/>
        </p:nvSpPr>
        <p:spPr>
          <a:xfrm>
            <a:off x="4491366" y="6419880"/>
            <a:ext cx="1718934" cy="238902"/>
          </a:xfrm>
          <a:prstGeom prst="rect">
            <a:avLst/>
          </a:prstGeom>
          <a:noFill/>
        </p:spPr>
        <p:txBody>
          <a:bodyPr wrap="square" lIns="0" tIns="36000" rIns="0" bIns="36000" rtlCol="0">
            <a:spAutoFit/>
          </a:bodyPr>
          <a:lstStyle>
            <a:defPPr>
              <a:defRPr lang="en-US"/>
            </a:defPPr>
            <a:lvl1pPr>
              <a:lnSpc>
                <a:spcPct val="90000"/>
              </a:lnSpc>
              <a:defRPr sz="1100">
                <a:solidFill>
                  <a:schemeClr val="tx1">
                    <a:lumMod val="95000"/>
                    <a:lumOff val="5000"/>
                  </a:schemeClr>
                </a:solidFill>
                <a:latin typeface="+mj-lt"/>
              </a:defRPr>
            </a:lvl1pPr>
          </a:lstStyle>
          <a:p>
            <a:r>
              <a:rPr lang="en-US" sz="1200">
                <a:solidFill>
                  <a:schemeClr val="tx1"/>
                </a:solidFill>
              </a:rPr>
              <a:t>anfrage@cogitaris.de</a:t>
            </a:r>
          </a:p>
        </p:txBody>
      </p:sp>
      <p:sp>
        <p:nvSpPr>
          <p:cNvPr id="24" name="TextBox 23">
            <a:extLst>
              <a:ext uri="{FF2B5EF4-FFF2-40B4-BE49-F238E27FC236}">
                <a16:creationId xmlns:a16="http://schemas.microsoft.com/office/drawing/2014/main" id="{1676B2ED-7AE6-B174-E243-2080A4637860}"/>
              </a:ext>
            </a:extLst>
          </p:cNvPr>
          <p:cNvSpPr txBox="1"/>
          <p:nvPr/>
        </p:nvSpPr>
        <p:spPr>
          <a:xfrm>
            <a:off x="4491366" y="6258204"/>
            <a:ext cx="1512469" cy="238902"/>
          </a:xfrm>
          <a:prstGeom prst="rect">
            <a:avLst/>
          </a:prstGeom>
          <a:noFill/>
        </p:spPr>
        <p:txBody>
          <a:bodyPr wrap="square" lIns="0" tIns="36000" rIns="0" bIns="36000" rtlCol="0">
            <a:spAutoFit/>
          </a:bodyPr>
          <a:lstStyle>
            <a:defPPr>
              <a:defRPr lang="en-US"/>
            </a:defPPr>
            <a:lvl1pPr>
              <a:lnSpc>
                <a:spcPct val="90000"/>
              </a:lnSpc>
              <a:defRPr sz="1100">
                <a:solidFill>
                  <a:schemeClr val="tx1">
                    <a:lumMod val="95000"/>
                    <a:lumOff val="5000"/>
                  </a:schemeClr>
                </a:solidFill>
                <a:latin typeface="+mj-lt"/>
              </a:defRPr>
            </a:lvl1pPr>
          </a:lstStyle>
          <a:p>
            <a:r>
              <a:rPr lang="de-DE" sz="1200" b="1">
                <a:solidFill>
                  <a:schemeClr val="bg1">
                    <a:lumMod val="75000"/>
                  </a:schemeClr>
                </a:solidFill>
              </a:rPr>
              <a:t>E-Mail</a:t>
            </a:r>
          </a:p>
        </p:txBody>
      </p:sp>
      <p:sp>
        <p:nvSpPr>
          <p:cNvPr id="16" name="TextBox 15">
            <a:extLst>
              <a:ext uri="{FF2B5EF4-FFF2-40B4-BE49-F238E27FC236}">
                <a16:creationId xmlns:a16="http://schemas.microsoft.com/office/drawing/2014/main" id="{8491F35A-F08F-B5D6-28C2-1A98DEC4DE15}"/>
              </a:ext>
            </a:extLst>
          </p:cNvPr>
          <p:cNvSpPr txBox="1"/>
          <p:nvPr/>
        </p:nvSpPr>
        <p:spPr>
          <a:xfrm>
            <a:off x="836612" y="7289795"/>
            <a:ext cx="2033554" cy="238902"/>
          </a:xfrm>
          <a:prstGeom prst="rect">
            <a:avLst/>
          </a:prstGeom>
          <a:noFill/>
        </p:spPr>
        <p:txBody>
          <a:bodyPr wrap="square" lIns="0" tIns="36000" rIns="0" bIns="36000" rtlCol="0">
            <a:spAutoFit/>
          </a:bodyPr>
          <a:lstStyle>
            <a:defPPr>
              <a:defRPr lang="en-US"/>
            </a:defPPr>
            <a:lvl1pPr>
              <a:lnSpc>
                <a:spcPct val="90000"/>
              </a:lnSpc>
              <a:defRPr sz="1200" b="1">
                <a:gradFill>
                  <a:gsLst>
                    <a:gs pos="50000">
                      <a:srgbClr val="48B988"/>
                    </a:gs>
                    <a:gs pos="0">
                      <a:schemeClr val="accent1"/>
                    </a:gs>
                    <a:gs pos="100000">
                      <a:schemeClr val="accent2"/>
                    </a:gs>
                  </a:gsLst>
                  <a:path path="circle">
                    <a:fillToRect l="100000" t="100000"/>
                  </a:path>
                </a:gradFill>
                <a:latin typeface="+mj-lt"/>
              </a:defRPr>
            </a:lvl1pPr>
          </a:lstStyle>
          <a:p>
            <a:r>
              <a:rPr lang="de-DE"/>
              <a:t>Besuchen Sie uns</a:t>
            </a:r>
          </a:p>
        </p:txBody>
      </p:sp>
      <p:sp>
        <p:nvSpPr>
          <p:cNvPr id="31" name="TextBox 30">
            <a:extLst>
              <a:ext uri="{FF2B5EF4-FFF2-40B4-BE49-F238E27FC236}">
                <a16:creationId xmlns:a16="http://schemas.microsoft.com/office/drawing/2014/main" id="{48AD479F-C4E5-BC6E-E564-28CDA1F4823C}"/>
              </a:ext>
            </a:extLst>
          </p:cNvPr>
          <p:cNvSpPr txBox="1"/>
          <p:nvPr/>
        </p:nvSpPr>
        <p:spPr>
          <a:xfrm>
            <a:off x="3159708" y="7451471"/>
            <a:ext cx="1512469" cy="238902"/>
          </a:xfrm>
          <a:prstGeom prst="rect">
            <a:avLst/>
          </a:prstGeom>
          <a:noFill/>
        </p:spPr>
        <p:txBody>
          <a:bodyPr wrap="square" lIns="0" tIns="36000" rIns="0" bIns="36000" rtlCol="0">
            <a:spAutoFit/>
          </a:bodyPr>
          <a:lstStyle>
            <a:defPPr>
              <a:defRPr lang="en-US"/>
            </a:defPPr>
            <a:lvl1pPr>
              <a:lnSpc>
                <a:spcPct val="90000"/>
              </a:lnSpc>
              <a:defRPr sz="1100">
                <a:solidFill>
                  <a:schemeClr val="tx1">
                    <a:lumMod val="95000"/>
                    <a:lumOff val="5000"/>
                  </a:schemeClr>
                </a:solidFill>
                <a:latin typeface="+mj-lt"/>
              </a:defRPr>
            </a:lvl1pPr>
          </a:lstStyle>
          <a:p>
            <a:r>
              <a:rPr lang="en-US" sz="1200">
                <a:solidFill>
                  <a:schemeClr val="tx1"/>
                </a:solidFill>
              </a:rPr>
              <a:t>www.cogitaris.de</a:t>
            </a:r>
          </a:p>
        </p:txBody>
      </p:sp>
      <p:sp>
        <p:nvSpPr>
          <p:cNvPr id="32" name="TextBox 31">
            <a:extLst>
              <a:ext uri="{FF2B5EF4-FFF2-40B4-BE49-F238E27FC236}">
                <a16:creationId xmlns:a16="http://schemas.microsoft.com/office/drawing/2014/main" id="{6745ECFF-4824-0867-AC6F-CB8B5EB0B71D}"/>
              </a:ext>
            </a:extLst>
          </p:cNvPr>
          <p:cNvSpPr txBox="1"/>
          <p:nvPr/>
        </p:nvSpPr>
        <p:spPr>
          <a:xfrm>
            <a:off x="3159708" y="7289795"/>
            <a:ext cx="1512469" cy="238902"/>
          </a:xfrm>
          <a:prstGeom prst="rect">
            <a:avLst/>
          </a:prstGeom>
          <a:noFill/>
        </p:spPr>
        <p:txBody>
          <a:bodyPr wrap="square" lIns="0" tIns="36000" rIns="0" bIns="36000" rtlCol="0">
            <a:spAutoFit/>
          </a:bodyPr>
          <a:lstStyle>
            <a:defPPr>
              <a:defRPr lang="en-US"/>
            </a:defPPr>
            <a:lvl1pPr>
              <a:lnSpc>
                <a:spcPct val="90000"/>
              </a:lnSpc>
              <a:defRPr sz="1100">
                <a:solidFill>
                  <a:schemeClr val="tx1">
                    <a:lumMod val="95000"/>
                    <a:lumOff val="5000"/>
                  </a:schemeClr>
                </a:solidFill>
                <a:latin typeface="+mj-lt"/>
              </a:defRPr>
            </a:lvl1pPr>
          </a:lstStyle>
          <a:p>
            <a:r>
              <a:rPr lang="de-DE" sz="1200" b="1">
                <a:solidFill>
                  <a:schemeClr val="bg1">
                    <a:lumMod val="75000"/>
                  </a:schemeClr>
                </a:solidFill>
              </a:rPr>
              <a:t>Website</a:t>
            </a:r>
          </a:p>
        </p:txBody>
      </p:sp>
      <p:sp>
        <p:nvSpPr>
          <p:cNvPr id="68" name="Rectangle: Rounded Corners 67">
            <a:extLst>
              <a:ext uri="{FF2B5EF4-FFF2-40B4-BE49-F238E27FC236}">
                <a16:creationId xmlns:a16="http://schemas.microsoft.com/office/drawing/2014/main" id="{1FBF7F91-265E-C431-67ED-69523DE5687C}"/>
              </a:ext>
            </a:extLst>
          </p:cNvPr>
          <p:cNvSpPr/>
          <p:nvPr/>
        </p:nvSpPr>
        <p:spPr>
          <a:xfrm>
            <a:off x="-241300" y="8037801"/>
            <a:ext cx="6370638" cy="684702"/>
          </a:xfrm>
          <a:prstGeom prst="roundRect">
            <a:avLst>
              <a:gd name="adj" fmla="val 10785"/>
            </a:avLst>
          </a:prstGeom>
          <a:solidFill>
            <a:schemeClr val="bg1"/>
          </a:solidFill>
          <a:ln>
            <a:noFill/>
          </a:ln>
          <a:effectLst>
            <a:outerShdw blurRad="635000" dist="1143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grpSp>
        <p:nvGrpSpPr>
          <p:cNvPr id="9" name="Group 8">
            <a:extLst>
              <a:ext uri="{FF2B5EF4-FFF2-40B4-BE49-F238E27FC236}">
                <a16:creationId xmlns:a16="http://schemas.microsoft.com/office/drawing/2014/main" id="{D088E8F6-4BE1-CAC1-5F22-D3036CC39D13}"/>
              </a:ext>
            </a:extLst>
          </p:cNvPr>
          <p:cNvGrpSpPr/>
          <p:nvPr/>
        </p:nvGrpSpPr>
        <p:grpSpPr>
          <a:xfrm>
            <a:off x="3243172" y="8227512"/>
            <a:ext cx="2659610" cy="305818"/>
            <a:chOff x="3134187" y="7979495"/>
            <a:chExt cx="3177705" cy="365392"/>
          </a:xfrm>
        </p:grpSpPr>
        <p:pic>
          <p:nvPicPr>
            <p:cNvPr id="50" name="Picture 49">
              <a:extLst>
                <a:ext uri="{FF2B5EF4-FFF2-40B4-BE49-F238E27FC236}">
                  <a16:creationId xmlns:a16="http://schemas.microsoft.com/office/drawing/2014/main" id="{0F18AA16-F17C-EFA4-C799-7B9F54CE8A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5702" y="8031811"/>
              <a:ext cx="1036190" cy="260760"/>
            </a:xfrm>
            <a:prstGeom prst="rect">
              <a:avLst/>
            </a:prstGeom>
          </p:spPr>
        </p:pic>
        <p:pic>
          <p:nvPicPr>
            <p:cNvPr id="52" name="Picture 51">
              <a:extLst>
                <a:ext uri="{FF2B5EF4-FFF2-40B4-BE49-F238E27FC236}">
                  <a16:creationId xmlns:a16="http://schemas.microsoft.com/office/drawing/2014/main" id="{4F72C11A-480C-6154-7D36-83F12F668D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4187" y="7979495"/>
              <a:ext cx="803857" cy="365392"/>
            </a:xfrm>
            <a:prstGeom prst="rect">
              <a:avLst/>
            </a:prstGeom>
          </p:spPr>
        </p:pic>
        <p:pic>
          <p:nvPicPr>
            <p:cNvPr id="57" name="Picture 56">
              <a:extLst>
                <a:ext uri="{FF2B5EF4-FFF2-40B4-BE49-F238E27FC236}">
                  <a16:creationId xmlns:a16="http://schemas.microsoft.com/office/drawing/2014/main" id="{E8FA3343-50D8-50AE-2F93-02233B9B22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88778" y="8031811"/>
              <a:ext cx="1036190" cy="260760"/>
            </a:xfrm>
            <a:prstGeom prst="rect">
              <a:avLst/>
            </a:prstGeom>
          </p:spPr>
        </p:pic>
      </p:grpSp>
      <p:sp>
        <p:nvSpPr>
          <p:cNvPr id="66" name="TextBox 65">
            <a:extLst>
              <a:ext uri="{FF2B5EF4-FFF2-40B4-BE49-F238E27FC236}">
                <a16:creationId xmlns:a16="http://schemas.microsoft.com/office/drawing/2014/main" id="{363505B4-C960-AB79-4DD0-F63C7DFF1795}"/>
              </a:ext>
            </a:extLst>
          </p:cNvPr>
          <p:cNvSpPr txBox="1"/>
          <p:nvPr/>
        </p:nvSpPr>
        <p:spPr>
          <a:xfrm>
            <a:off x="836612" y="8260701"/>
            <a:ext cx="1841620" cy="238902"/>
          </a:xfrm>
          <a:prstGeom prst="rect">
            <a:avLst/>
          </a:prstGeom>
          <a:noFill/>
        </p:spPr>
        <p:txBody>
          <a:bodyPr wrap="square" lIns="0" tIns="36000" rIns="0" bIns="36000" rtlCol="0">
            <a:spAutoFit/>
          </a:bodyPr>
          <a:lstStyle>
            <a:defPPr>
              <a:defRPr lang="en-US"/>
            </a:defPPr>
            <a:lvl1pPr>
              <a:lnSpc>
                <a:spcPct val="90000"/>
              </a:lnSpc>
              <a:defRPr sz="1400">
                <a:solidFill>
                  <a:schemeClr val="tx1">
                    <a:lumMod val="95000"/>
                    <a:lumOff val="5000"/>
                  </a:schemeClr>
                </a:solidFill>
                <a:latin typeface="+mj-lt"/>
              </a:defRPr>
            </a:lvl1pPr>
          </a:lstStyle>
          <a:p>
            <a:r>
              <a:rPr lang="de-DE" sz="1200">
                <a:solidFill>
                  <a:schemeClr val="tx1"/>
                </a:solidFill>
              </a:rPr>
              <a:t>Unsere Mitgliedschaften</a:t>
            </a:r>
          </a:p>
        </p:txBody>
      </p:sp>
      <p:grpSp>
        <p:nvGrpSpPr>
          <p:cNvPr id="3" name="Group 2">
            <a:extLst>
              <a:ext uri="{FF2B5EF4-FFF2-40B4-BE49-F238E27FC236}">
                <a16:creationId xmlns:a16="http://schemas.microsoft.com/office/drawing/2014/main" id="{37F8F82B-CE4E-BEFE-E184-19DBE871AC93}"/>
              </a:ext>
            </a:extLst>
          </p:cNvPr>
          <p:cNvGrpSpPr/>
          <p:nvPr/>
        </p:nvGrpSpPr>
        <p:grpSpPr>
          <a:xfrm>
            <a:off x="769028" y="1167897"/>
            <a:ext cx="5319944" cy="0"/>
            <a:chOff x="661024" y="8045421"/>
            <a:chExt cx="5535953" cy="0"/>
          </a:xfrm>
        </p:grpSpPr>
        <p:cxnSp>
          <p:nvCxnSpPr>
            <p:cNvPr id="4" name="Straight Connector 3">
              <a:extLst>
                <a:ext uri="{FF2B5EF4-FFF2-40B4-BE49-F238E27FC236}">
                  <a16:creationId xmlns:a16="http://schemas.microsoft.com/office/drawing/2014/main" id="{5F2D5E44-D8DC-8FB3-0F08-502146996A9F}"/>
                </a:ext>
              </a:extLst>
            </p:cNvPr>
            <p:cNvCxnSpPr>
              <a:cxnSpLocks/>
            </p:cNvCxnSpPr>
            <p:nvPr/>
          </p:nvCxnSpPr>
          <p:spPr>
            <a:xfrm>
              <a:off x="661024" y="8045421"/>
              <a:ext cx="5535953" cy="0"/>
            </a:xfrm>
            <a:prstGeom prst="line">
              <a:avLst/>
            </a:prstGeom>
            <a:ln>
              <a:solidFill>
                <a:schemeClr val="bg1">
                  <a:lumMod val="85000"/>
                  <a:alpha val="9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8E6164A7-BF42-51A5-0B55-991C078739D1}"/>
                </a:ext>
              </a:extLst>
            </p:cNvPr>
            <p:cNvCxnSpPr>
              <a:cxnSpLocks/>
            </p:cNvCxnSpPr>
            <p:nvPr/>
          </p:nvCxnSpPr>
          <p:spPr>
            <a:xfrm>
              <a:off x="5793798" y="8045421"/>
              <a:ext cx="403179" cy="0"/>
            </a:xfrm>
            <a:prstGeom prst="line">
              <a:avLst/>
            </a:prstGeom>
            <a:ln w="12700">
              <a:gradFill flip="none" rotWithShape="1">
                <a:gsLst>
                  <a:gs pos="0">
                    <a:schemeClr val="accent1"/>
                  </a:gs>
                  <a:gs pos="100000">
                    <a:schemeClr val="accent2"/>
                  </a:gs>
                </a:gsLst>
                <a:lin ang="0" scaled="1"/>
                <a:tileRect/>
              </a:gradFill>
            </a:ln>
          </p:spPr>
          <p:style>
            <a:lnRef idx="1">
              <a:schemeClr val="accent1"/>
            </a:lnRef>
            <a:fillRef idx="0">
              <a:schemeClr val="accent1"/>
            </a:fillRef>
            <a:effectRef idx="0">
              <a:schemeClr val="accent1"/>
            </a:effectRef>
            <a:fontRef idx="minor">
              <a:schemeClr val="tx1"/>
            </a:fontRef>
          </p:style>
        </p:cxnSp>
      </p:grpSp>
      <p:cxnSp>
        <p:nvCxnSpPr>
          <p:cNvPr id="27" name="Straight Connector 26">
            <a:extLst>
              <a:ext uri="{FF2B5EF4-FFF2-40B4-BE49-F238E27FC236}">
                <a16:creationId xmlns:a16="http://schemas.microsoft.com/office/drawing/2014/main" id="{81A69023-4F07-C569-C3FD-ACB91494AC57}"/>
              </a:ext>
            </a:extLst>
          </p:cNvPr>
          <p:cNvCxnSpPr>
            <a:cxnSpLocks/>
          </p:cNvCxnSpPr>
          <p:nvPr/>
        </p:nvCxnSpPr>
        <p:spPr>
          <a:xfrm>
            <a:off x="769028" y="3997368"/>
            <a:ext cx="5319944" cy="0"/>
          </a:xfrm>
          <a:prstGeom prst="line">
            <a:avLst/>
          </a:prstGeom>
          <a:ln>
            <a:solidFill>
              <a:schemeClr val="bg1">
                <a:lumMod val="85000"/>
                <a:alpha val="9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8A4F57B-EC06-9E59-311F-879C6C308199}"/>
              </a:ext>
            </a:extLst>
          </p:cNvPr>
          <p:cNvCxnSpPr>
            <a:cxnSpLocks/>
          </p:cNvCxnSpPr>
          <p:nvPr/>
        </p:nvCxnSpPr>
        <p:spPr>
          <a:xfrm>
            <a:off x="5701525" y="3997368"/>
            <a:ext cx="387447" cy="0"/>
          </a:xfrm>
          <a:prstGeom prst="line">
            <a:avLst/>
          </a:prstGeom>
          <a:ln w="12700">
            <a:gradFill flip="none" rotWithShape="1">
              <a:gsLst>
                <a:gs pos="0">
                  <a:schemeClr val="accent1"/>
                </a:gs>
                <a:gs pos="100000">
                  <a:schemeClr val="accent2"/>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CE30ACC-CB0C-998D-6AF5-C36453D98CB5}"/>
              </a:ext>
            </a:extLst>
          </p:cNvPr>
          <p:cNvCxnSpPr>
            <a:cxnSpLocks/>
          </p:cNvCxnSpPr>
          <p:nvPr/>
        </p:nvCxnSpPr>
        <p:spPr>
          <a:xfrm>
            <a:off x="769028" y="5931299"/>
            <a:ext cx="5319944" cy="0"/>
          </a:xfrm>
          <a:prstGeom prst="line">
            <a:avLst/>
          </a:prstGeom>
          <a:ln>
            <a:solidFill>
              <a:schemeClr val="bg1">
                <a:lumMod val="85000"/>
                <a:alpha val="9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6438499-AA58-7244-1EBF-93649DE1F66B}"/>
              </a:ext>
            </a:extLst>
          </p:cNvPr>
          <p:cNvCxnSpPr>
            <a:cxnSpLocks/>
          </p:cNvCxnSpPr>
          <p:nvPr/>
        </p:nvCxnSpPr>
        <p:spPr>
          <a:xfrm>
            <a:off x="5701525" y="5931299"/>
            <a:ext cx="387447" cy="0"/>
          </a:xfrm>
          <a:prstGeom prst="line">
            <a:avLst/>
          </a:prstGeom>
          <a:ln w="12700">
            <a:gradFill flip="none" rotWithShape="1">
              <a:gsLst>
                <a:gs pos="0">
                  <a:schemeClr val="accent1"/>
                </a:gs>
                <a:gs pos="100000">
                  <a:schemeClr val="accent2"/>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4921013-CADD-7B65-BC1F-0F806426DE7C}"/>
              </a:ext>
            </a:extLst>
          </p:cNvPr>
          <p:cNvCxnSpPr>
            <a:cxnSpLocks/>
          </p:cNvCxnSpPr>
          <p:nvPr/>
        </p:nvCxnSpPr>
        <p:spPr>
          <a:xfrm>
            <a:off x="769028" y="6962891"/>
            <a:ext cx="5319944" cy="0"/>
          </a:xfrm>
          <a:prstGeom prst="line">
            <a:avLst/>
          </a:prstGeom>
          <a:ln>
            <a:solidFill>
              <a:schemeClr val="bg1">
                <a:lumMod val="85000"/>
                <a:alpha val="9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B1E50E5-875E-97C8-6A48-769D6FCB9621}"/>
              </a:ext>
            </a:extLst>
          </p:cNvPr>
          <p:cNvCxnSpPr>
            <a:cxnSpLocks/>
          </p:cNvCxnSpPr>
          <p:nvPr/>
        </p:nvCxnSpPr>
        <p:spPr>
          <a:xfrm>
            <a:off x="5701525" y="6962891"/>
            <a:ext cx="387447" cy="0"/>
          </a:xfrm>
          <a:prstGeom prst="line">
            <a:avLst/>
          </a:prstGeom>
          <a:ln w="12700">
            <a:gradFill flip="none" rotWithShape="1">
              <a:gsLst>
                <a:gs pos="0">
                  <a:schemeClr val="accent1"/>
                </a:gs>
                <a:gs pos="100000">
                  <a:schemeClr val="accent2"/>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B55951FC-A162-5E48-15AA-68F22A341637}"/>
              </a:ext>
            </a:extLst>
          </p:cNvPr>
          <p:cNvCxnSpPr>
            <a:cxnSpLocks/>
          </p:cNvCxnSpPr>
          <p:nvPr/>
        </p:nvCxnSpPr>
        <p:spPr>
          <a:xfrm flipV="1">
            <a:off x="689065" y="8219891"/>
            <a:ext cx="0" cy="320522"/>
          </a:xfrm>
          <a:prstGeom prst="line">
            <a:avLst/>
          </a:prstGeom>
          <a:ln w="44450" cap="rnd">
            <a:gradFill flip="none" rotWithShape="1">
              <a:gsLst>
                <a:gs pos="0">
                  <a:schemeClr val="accent1"/>
                </a:gs>
                <a:gs pos="100000">
                  <a:schemeClr val="accent2"/>
                </a:gs>
              </a:gsLst>
              <a:lin ang="8100000" scaled="1"/>
              <a:tileRect/>
            </a:gradFill>
          </a:ln>
        </p:spPr>
        <p:style>
          <a:lnRef idx="1">
            <a:schemeClr val="accent1"/>
          </a:lnRef>
          <a:fillRef idx="0">
            <a:schemeClr val="accent1"/>
          </a:fillRef>
          <a:effectRef idx="0">
            <a:schemeClr val="accent1"/>
          </a:effectRef>
          <a:fontRef idx="minor">
            <a:schemeClr val="tx1"/>
          </a:fontRef>
        </p:style>
      </p:cxnSp>
      <p:pic>
        <p:nvPicPr>
          <p:cNvPr id="8" name="Picture 6">
            <a:extLst>
              <a:ext uri="{FF2B5EF4-FFF2-40B4-BE49-F238E27FC236}">
                <a16:creationId xmlns:a16="http://schemas.microsoft.com/office/drawing/2014/main" id="{1EECCBB1-E25B-15D6-B7C1-2A01A107C9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165" y="353657"/>
            <a:ext cx="1636304" cy="304802"/>
          </a:xfrm>
          <a:prstGeom prst="rect">
            <a:avLst/>
          </a:prstGeom>
        </p:spPr>
      </p:pic>
      <p:pic>
        <p:nvPicPr>
          <p:cNvPr id="10" name="Grafik 9" descr="Ein Bild, das Menschliches Gesicht, Person, Kleidung, Mann enthält.&#10;&#10;Automatisch generierte Beschreibung">
            <a:extLst>
              <a:ext uri="{FF2B5EF4-FFF2-40B4-BE49-F238E27FC236}">
                <a16:creationId xmlns:a16="http://schemas.microsoft.com/office/drawing/2014/main" id="{BDB9513F-1719-7B82-8047-46100FF7C7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0326" y="3088250"/>
            <a:ext cx="799358" cy="799358"/>
          </a:xfrm>
          <a:prstGeom prst="ellipse">
            <a:avLst/>
          </a:prstGeom>
        </p:spPr>
      </p:pic>
    </p:spTree>
    <p:extLst>
      <p:ext uri="{BB962C8B-B14F-4D97-AF65-F5344CB8AC3E}">
        <p14:creationId xmlns:p14="http://schemas.microsoft.com/office/powerpoint/2010/main" val="2990313866"/>
      </p:ext>
    </p:extLst>
  </p:cSld>
  <p:clrMapOvr>
    <a:masterClrMapping/>
  </p:clrMapOvr>
</p:sld>
</file>

<file path=ppt/theme/theme1.xml><?xml version="1.0" encoding="utf-8"?>
<a:theme xmlns:a="http://schemas.openxmlformats.org/drawingml/2006/main" name="Office Theme">
  <a:themeElements>
    <a:clrScheme name="col">
      <a:dk1>
        <a:srgbClr val="000000"/>
      </a:dk1>
      <a:lt1>
        <a:srgbClr val="FFFFFF"/>
      </a:lt1>
      <a:dk2>
        <a:srgbClr val="2D3847"/>
      </a:dk2>
      <a:lt2>
        <a:srgbClr val="E7E6E6"/>
      </a:lt2>
      <a:accent1>
        <a:srgbClr val="6EB85B"/>
      </a:accent1>
      <a:accent2>
        <a:srgbClr val="28BAAC"/>
      </a:accent2>
      <a:accent3>
        <a:srgbClr val="02033A"/>
      </a:accent3>
      <a:accent4>
        <a:srgbClr val="FFD600"/>
      </a:accent4>
      <a:accent5>
        <a:srgbClr val="D8D8D8"/>
      </a:accent5>
      <a:accent6>
        <a:srgbClr val="A5A5A5"/>
      </a:accent6>
      <a:hlink>
        <a:srgbClr val="0563C1"/>
      </a:hlink>
      <a:folHlink>
        <a:srgbClr val="954F72"/>
      </a:folHlink>
    </a:clrScheme>
    <a:fontScheme name="Custom 64">
      <a:majorFont>
        <a:latin typeface="Formular"/>
        <a:ea typeface=""/>
        <a:cs typeface=""/>
      </a:majorFont>
      <a:minorFont>
        <a:latin typeface="Formular"/>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effectLst/>
      </a:spPr>
      <a:bodyPr rtlCol="0" anchor="ctr"/>
      <a:lstStyle>
        <a:defPPr algn="ctr">
          <a:defRPr sz="260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CB9567E5B6D774AB806AB02E43EB56B" ma:contentTypeVersion="15" ma:contentTypeDescription="Create a new document." ma:contentTypeScope="" ma:versionID="37ca60603655fbe3d62788448792c12e">
  <xsd:schema xmlns:xsd="http://www.w3.org/2001/XMLSchema" xmlns:xs="http://www.w3.org/2001/XMLSchema" xmlns:p="http://schemas.microsoft.com/office/2006/metadata/properties" xmlns:ns2="fe566e07-5ccb-4d2e-be65-4a5803ec78d6" xmlns:ns3="e5bd8ac1-6fb7-4bd9-af5c-0ba0265fbef4" targetNamespace="http://schemas.microsoft.com/office/2006/metadata/properties" ma:root="true" ma:fieldsID="4d92ae61a649e92f4e6a6ce42ab091f4" ns2:_="" ns3:_="">
    <xsd:import namespace="fe566e07-5ccb-4d2e-be65-4a5803ec78d6"/>
    <xsd:import namespace="e5bd8ac1-6fb7-4bd9-af5c-0ba0265fbef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566e07-5ccb-4d2e-be65-4a5803ec78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96ab1591-e7a3-410e-b0de-9c7a7380bd7c"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5bd8ac1-6fb7-4bd9-af5c-0ba0265fbef4"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d2cd03d4-3824-4413-9a9c-cd948893f5b3}" ma:internalName="TaxCatchAll" ma:showField="CatchAllData" ma:web="e5bd8ac1-6fb7-4bd9-af5c-0ba0265fbef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e566e07-5ccb-4d2e-be65-4a5803ec78d6">
      <Terms xmlns="http://schemas.microsoft.com/office/infopath/2007/PartnerControls"/>
    </lcf76f155ced4ddcb4097134ff3c332f>
    <TaxCatchAll xmlns="e5bd8ac1-6fb7-4bd9-af5c-0ba0265fbef4" xsi:nil="true"/>
  </documentManagement>
</p:properties>
</file>

<file path=customXml/itemProps1.xml><?xml version="1.0" encoding="utf-8"?>
<ds:datastoreItem xmlns:ds="http://schemas.openxmlformats.org/officeDocument/2006/customXml" ds:itemID="{87C24B86-6A0C-42C9-BD46-8C98402E383D}">
  <ds:schemaRefs>
    <ds:schemaRef ds:uri="e5bd8ac1-6fb7-4bd9-af5c-0ba0265fbef4"/>
    <ds:schemaRef ds:uri="fe566e07-5ccb-4d2e-be65-4a5803ec78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0543727-342E-4F33-A38D-24D59F0FEB0A}">
  <ds:schemaRefs>
    <ds:schemaRef ds:uri="http://schemas.microsoft.com/sharepoint/v3/contenttype/forms"/>
  </ds:schemaRefs>
</ds:datastoreItem>
</file>

<file path=customXml/itemProps3.xml><?xml version="1.0" encoding="utf-8"?>
<ds:datastoreItem xmlns:ds="http://schemas.openxmlformats.org/officeDocument/2006/customXml" ds:itemID="{74DEDADC-8529-4247-8D65-AE3FCF711B66}">
  <ds:schemaRefs>
    <ds:schemaRef ds:uri="e5bd8ac1-6fb7-4bd9-af5c-0ba0265fbef4"/>
    <ds:schemaRef ds:uri="fe566e07-5ccb-4d2e-be65-4a5803ec78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729</Words>
  <Application>Microsoft Office PowerPoint</Application>
  <PresentationFormat>A4-Papier (210 x 297 mm)</PresentationFormat>
  <Paragraphs>61</Paragraphs>
  <Slides>4</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4</vt:i4>
      </vt:variant>
    </vt:vector>
  </HeadingPairs>
  <TitlesOfParts>
    <vt:vector size="8" baseType="lpstr">
      <vt:lpstr>Arial</vt:lpstr>
      <vt:lpstr>Calibri</vt:lpstr>
      <vt:lpstr>Formular</vt:lpstr>
      <vt:lpstr>Office Theme</vt:lpstr>
      <vt:lpstr>PowerPoint-Präsentation</vt:lpstr>
      <vt:lpstr>PowerPoint-Präsentation</vt:lpstr>
      <vt:lpstr>PowerPoint-Präsentation</vt:lpstr>
      <vt:lpstr>PowerPoint-Präsentation</vt:lpstr>
    </vt:vector>
  </TitlesOfParts>
  <Company>Cogitaris GmbH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Cogitaris GmbH</dc:creator>
  <cp:lastModifiedBy>Aydin Nasseri</cp:lastModifiedBy>
  <cp:revision>1</cp:revision>
  <dcterms:created xsi:type="dcterms:W3CDTF">2019-06-17T06:13:02Z</dcterms:created>
  <dcterms:modified xsi:type="dcterms:W3CDTF">2025-06-30T15:59:43Z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0x010100ECB9567E5B6D774AB806AB02E43EB56B</vt:lpwstr>
  </property>
</Properties>
</file>